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0"/>
  </p:notesMasterIdLst>
  <p:sldIdLst>
    <p:sldId id="256" r:id="rId3"/>
    <p:sldId id="300" r:id="rId4"/>
    <p:sldId id="306" r:id="rId5"/>
    <p:sldId id="309" r:id="rId6"/>
    <p:sldId id="310" r:id="rId7"/>
    <p:sldId id="318" r:id="rId8"/>
    <p:sldId id="311" r:id="rId9"/>
    <p:sldId id="314" r:id="rId10"/>
    <p:sldId id="268" r:id="rId11"/>
    <p:sldId id="294" r:id="rId12"/>
    <p:sldId id="312" r:id="rId13"/>
    <p:sldId id="321" r:id="rId14"/>
    <p:sldId id="319" r:id="rId15"/>
    <p:sldId id="320" r:id="rId16"/>
    <p:sldId id="322" r:id="rId17"/>
    <p:sldId id="323" r:id="rId18"/>
    <p:sldId id="303" r:id="rId19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6" roundtripDataSignature="AMtx7mgoM8yKJrOd7oiamibSRhw+maeH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66BE36-76CA-40F7-A04D-99924FDE54EE}" v="119" dt="2020-06-11T01:14:42.79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966"/>
  </p:normalViewPr>
  <p:slideViewPr>
    <p:cSldViewPr snapToGrid="0" snapToObjects="1">
      <p:cViewPr varScale="1">
        <p:scale>
          <a:sx n="121" d="100"/>
          <a:sy n="121" d="100"/>
        </p:scale>
        <p:origin x="8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C." userId="52149d970a381a3d" providerId="LiveId" clId="{8F66BE36-76CA-40F7-A04D-99924FDE54EE}"/>
    <pc:docChg chg="undo redo custSel addSld delSld modSld sldOrd">
      <pc:chgData name="Aditya C." userId="52149d970a381a3d" providerId="LiveId" clId="{8F66BE36-76CA-40F7-A04D-99924FDE54EE}" dt="2020-06-11T01:15:03.467" v="5854" actId="20577"/>
      <pc:docMkLst>
        <pc:docMk/>
      </pc:docMkLst>
      <pc:sldChg chg="modSp mod">
        <pc:chgData name="Aditya C." userId="52149d970a381a3d" providerId="LiveId" clId="{8F66BE36-76CA-40F7-A04D-99924FDE54EE}" dt="2020-06-10T03:36:55.127" v="3168" actId="20577"/>
        <pc:sldMkLst>
          <pc:docMk/>
          <pc:sldMk cId="0" sldId="256"/>
        </pc:sldMkLst>
        <pc:spChg chg="mod">
          <ac:chgData name="Aditya C." userId="52149d970a381a3d" providerId="LiveId" clId="{8F66BE36-76CA-40F7-A04D-99924FDE54EE}" dt="2020-06-10T03:36:55.127" v="3168" actId="20577"/>
          <ac:spMkLst>
            <pc:docMk/>
            <pc:sldMk cId="0" sldId="256"/>
            <ac:spMk id="104" creationId="{00000000-0000-0000-0000-000000000000}"/>
          </ac:spMkLst>
        </pc:spChg>
      </pc:sldChg>
      <pc:sldChg chg="modSp mod">
        <pc:chgData name="Aditya C." userId="52149d970a381a3d" providerId="LiveId" clId="{8F66BE36-76CA-40F7-A04D-99924FDE54EE}" dt="2020-06-03T03:01:11.565" v="6" actId="20577"/>
        <pc:sldMkLst>
          <pc:docMk/>
          <pc:sldMk cId="721822129" sldId="267"/>
        </pc:sldMkLst>
        <pc:spChg chg="mod">
          <ac:chgData name="Aditya C." userId="52149d970a381a3d" providerId="LiveId" clId="{8F66BE36-76CA-40F7-A04D-99924FDE54EE}" dt="2020-06-03T03:01:11.565" v="6" actId="20577"/>
          <ac:spMkLst>
            <pc:docMk/>
            <pc:sldMk cId="721822129" sldId="267"/>
            <ac:spMk id="5" creationId="{130CED62-E065-7B4B-9D91-4B8D5E715645}"/>
          </ac:spMkLst>
        </pc:spChg>
      </pc:sldChg>
      <pc:sldChg chg="modSp mod">
        <pc:chgData name="Aditya C." userId="52149d970a381a3d" providerId="LiveId" clId="{8F66BE36-76CA-40F7-A04D-99924FDE54EE}" dt="2020-06-03T03:01:29.630" v="16" actId="20577"/>
        <pc:sldMkLst>
          <pc:docMk/>
          <pc:sldMk cId="3723515075" sldId="268"/>
        </pc:sldMkLst>
        <pc:spChg chg="mod">
          <ac:chgData name="Aditya C." userId="52149d970a381a3d" providerId="LiveId" clId="{8F66BE36-76CA-40F7-A04D-99924FDE54EE}" dt="2020-06-03T03:01:29.630" v="16" actId="20577"/>
          <ac:spMkLst>
            <pc:docMk/>
            <pc:sldMk cId="3723515075" sldId="268"/>
            <ac:spMk id="3" creationId="{2CD2D437-E61A-4148-873E-0AA793BB2044}"/>
          </ac:spMkLst>
        </pc:spChg>
      </pc:sldChg>
      <pc:sldChg chg="add del">
        <pc:chgData name="Aditya C." userId="52149d970a381a3d" providerId="LiveId" clId="{8F66BE36-76CA-40F7-A04D-99924FDE54EE}" dt="2020-06-03T02:59:39.695" v="5" actId="2696"/>
        <pc:sldMkLst>
          <pc:docMk/>
          <pc:sldMk cId="2721648732" sldId="276"/>
        </pc:sldMkLst>
      </pc:sldChg>
      <pc:sldChg chg="ord">
        <pc:chgData name="Aditya C." userId="52149d970a381a3d" providerId="LiveId" clId="{8F66BE36-76CA-40F7-A04D-99924FDE54EE}" dt="2020-06-03T03:01:49.556" v="21"/>
        <pc:sldMkLst>
          <pc:docMk/>
          <pc:sldMk cId="717520751" sldId="292"/>
        </pc:sldMkLst>
      </pc:sldChg>
      <pc:sldChg chg="add del">
        <pc:chgData name="Aditya C." userId="52149d970a381a3d" providerId="LiveId" clId="{8F66BE36-76CA-40F7-A04D-99924FDE54EE}" dt="2020-06-03T03:04:20.577" v="61" actId="47"/>
        <pc:sldMkLst>
          <pc:docMk/>
          <pc:sldMk cId="3725261957" sldId="293"/>
        </pc:sldMkLst>
      </pc:sldChg>
      <pc:sldChg chg="del ord">
        <pc:chgData name="Aditya C." userId="52149d970a381a3d" providerId="LiveId" clId="{8F66BE36-76CA-40F7-A04D-99924FDE54EE}" dt="2020-06-10T03:36:36.328" v="3157" actId="2696"/>
        <pc:sldMkLst>
          <pc:docMk/>
          <pc:sldMk cId="3088954361" sldId="296"/>
        </pc:sldMkLst>
      </pc:sldChg>
      <pc:sldChg chg="del">
        <pc:chgData name="Aditya C." userId="52149d970a381a3d" providerId="LiveId" clId="{8F66BE36-76CA-40F7-A04D-99924FDE54EE}" dt="2020-06-10T03:36:37.754" v="3158" actId="2696"/>
        <pc:sldMkLst>
          <pc:docMk/>
          <pc:sldMk cId="2930995570" sldId="297"/>
        </pc:sldMkLst>
      </pc:sldChg>
      <pc:sldChg chg="modSp mod">
        <pc:chgData name="Aditya C." userId="52149d970a381a3d" providerId="LiveId" clId="{8F66BE36-76CA-40F7-A04D-99924FDE54EE}" dt="2020-06-10T04:16:51.736" v="4890" actId="20577"/>
        <pc:sldMkLst>
          <pc:docMk/>
          <pc:sldMk cId="3665035149" sldId="300"/>
        </pc:sldMkLst>
        <pc:spChg chg="mod">
          <ac:chgData name="Aditya C." userId="52149d970a381a3d" providerId="LiveId" clId="{8F66BE36-76CA-40F7-A04D-99924FDE54EE}" dt="2020-06-10T03:36:11.860" v="3156" actId="20577"/>
          <ac:spMkLst>
            <pc:docMk/>
            <pc:sldMk cId="3665035149" sldId="300"/>
            <ac:spMk id="2" creationId="{4BC26BEF-0468-F84D-B84B-30259DE50006}"/>
          </ac:spMkLst>
        </pc:spChg>
        <pc:spChg chg="mod">
          <ac:chgData name="Aditya C." userId="52149d970a381a3d" providerId="LiveId" clId="{8F66BE36-76CA-40F7-A04D-99924FDE54EE}" dt="2020-06-10T04:16:51.736" v="4890" actId="20577"/>
          <ac:spMkLst>
            <pc:docMk/>
            <pc:sldMk cId="3665035149" sldId="300"/>
            <ac:spMk id="3" creationId="{69B034A8-B53E-D342-9F11-1CAECEE5C31F}"/>
          </ac:spMkLst>
        </pc:spChg>
      </pc:sldChg>
      <pc:sldChg chg="modSp del mod">
        <pc:chgData name="Aditya C." userId="52149d970a381a3d" providerId="LiveId" clId="{8F66BE36-76CA-40F7-A04D-99924FDE54EE}" dt="2020-06-10T03:40:42.819" v="3177" actId="47"/>
        <pc:sldMkLst>
          <pc:docMk/>
          <pc:sldMk cId="2902480342" sldId="301"/>
        </pc:sldMkLst>
        <pc:spChg chg="mod">
          <ac:chgData name="Aditya C." userId="52149d970a381a3d" providerId="LiveId" clId="{8F66BE36-76CA-40F7-A04D-99924FDE54EE}" dt="2020-06-10T03:40:40.677" v="3176" actId="20577"/>
          <ac:spMkLst>
            <pc:docMk/>
            <pc:sldMk cId="2902480342" sldId="301"/>
            <ac:spMk id="2" creationId="{4F0AB86D-69B0-DD4D-B2A8-3C6938663B9B}"/>
          </ac:spMkLst>
        </pc:spChg>
      </pc:sldChg>
      <pc:sldChg chg="addSp delSp modSp del mod ord">
        <pc:chgData name="Aditya C." userId="52149d970a381a3d" providerId="LiveId" clId="{8F66BE36-76CA-40F7-A04D-99924FDE54EE}" dt="2020-06-10T04:16:22.767" v="4848" actId="47"/>
        <pc:sldMkLst>
          <pc:docMk/>
          <pc:sldMk cId="2629645972" sldId="302"/>
        </pc:sldMkLst>
        <pc:spChg chg="mod">
          <ac:chgData name="Aditya C." userId="52149d970a381a3d" providerId="LiveId" clId="{8F66BE36-76CA-40F7-A04D-99924FDE54EE}" dt="2020-06-10T04:16:19.765" v="4847" actId="20577"/>
          <ac:spMkLst>
            <pc:docMk/>
            <pc:sldMk cId="2629645972" sldId="302"/>
            <ac:spMk id="2" creationId="{BC1DD5C1-6021-FC4F-82DA-FCBB87EDE0B4}"/>
          </ac:spMkLst>
        </pc:spChg>
        <pc:picChg chg="add del">
          <ac:chgData name="Aditya C." userId="52149d970a381a3d" providerId="LiveId" clId="{8F66BE36-76CA-40F7-A04D-99924FDE54EE}" dt="2020-06-03T02:59:16.823" v="1"/>
          <ac:picMkLst>
            <pc:docMk/>
            <pc:sldMk cId="2629645972" sldId="302"/>
            <ac:picMk id="6" creationId="{E78739F4-AAA1-49E6-A5E5-9DC5DA42FE58}"/>
          </ac:picMkLst>
        </pc:picChg>
      </pc:sldChg>
      <pc:sldChg chg="modSp add mod">
        <pc:chgData name="Aditya C." userId="52149d970a381a3d" providerId="LiveId" clId="{8F66BE36-76CA-40F7-A04D-99924FDE54EE}" dt="2020-06-11T01:15:03.467" v="5854" actId="20577"/>
        <pc:sldMkLst>
          <pc:docMk/>
          <pc:sldMk cId="1799853457" sldId="303"/>
        </pc:sldMkLst>
        <pc:spChg chg="mod">
          <ac:chgData name="Aditya C." userId="52149d970a381a3d" providerId="LiveId" clId="{8F66BE36-76CA-40F7-A04D-99924FDE54EE}" dt="2020-06-11T01:15:03.467" v="5854" actId="20577"/>
          <ac:spMkLst>
            <pc:docMk/>
            <pc:sldMk cId="1799853457" sldId="303"/>
            <ac:spMk id="3" creationId="{D8832EDF-05E4-124C-AACA-8ABCBA3087AD}"/>
          </ac:spMkLst>
        </pc:spChg>
      </pc:sldChg>
      <pc:sldChg chg="new">
        <pc:chgData name="Aditya C." userId="52149d970a381a3d" providerId="LiveId" clId="{8F66BE36-76CA-40F7-A04D-99924FDE54EE}" dt="2020-06-03T03:01:42.126" v="17" actId="680"/>
        <pc:sldMkLst>
          <pc:docMk/>
          <pc:sldMk cId="3020538081" sldId="304"/>
        </pc:sldMkLst>
      </pc:sldChg>
      <pc:sldChg chg="modSp new mod">
        <pc:chgData name="Aditya C." userId="52149d970a381a3d" providerId="LiveId" clId="{8F66BE36-76CA-40F7-A04D-99924FDE54EE}" dt="2020-06-03T03:04:11.193" v="59" actId="20577"/>
        <pc:sldMkLst>
          <pc:docMk/>
          <pc:sldMk cId="2450469406" sldId="305"/>
        </pc:sldMkLst>
        <pc:spChg chg="mod">
          <ac:chgData name="Aditya C." userId="52149d970a381a3d" providerId="LiveId" clId="{8F66BE36-76CA-40F7-A04D-99924FDE54EE}" dt="2020-06-03T03:04:11.193" v="59" actId="20577"/>
          <ac:spMkLst>
            <pc:docMk/>
            <pc:sldMk cId="2450469406" sldId="305"/>
            <ac:spMk id="2" creationId="{CCE56FFB-7F4A-4109-9E2F-88B4A8047745}"/>
          </ac:spMkLst>
        </pc:spChg>
      </pc:sldChg>
      <pc:sldChg chg="addSp delSp modSp add mod">
        <pc:chgData name="Aditya C." userId="52149d970a381a3d" providerId="LiveId" clId="{8F66BE36-76CA-40F7-A04D-99924FDE54EE}" dt="2020-06-10T03:43:48.295" v="3287" actId="1076"/>
        <pc:sldMkLst>
          <pc:docMk/>
          <pc:sldMk cId="3835130915" sldId="306"/>
        </pc:sldMkLst>
        <pc:spChg chg="mod">
          <ac:chgData name="Aditya C." userId="52149d970a381a3d" providerId="LiveId" clId="{8F66BE36-76CA-40F7-A04D-99924FDE54EE}" dt="2020-06-03T03:04:56.053" v="79" actId="20577"/>
          <ac:spMkLst>
            <pc:docMk/>
            <pc:sldMk cId="3835130915" sldId="306"/>
            <ac:spMk id="2" creationId="{4BC26BEF-0468-F84D-B84B-30259DE50006}"/>
          </ac:spMkLst>
        </pc:spChg>
        <pc:spChg chg="del mod">
          <ac:chgData name="Aditya C." userId="52149d970a381a3d" providerId="LiveId" clId="{8F66BE36-76CA-40F7-A04D-99924FDE54EE}" dt="2020-06-03T03:12:47.858" v="86" actId="478"/>
          <ac:spMkLst>
            <pc:docMk/>
            <pc:sldMk cId="3835130915" sldId="306"/>
            <ac:spMk id="3" creationId="{69B034A8-B53E-D342-9F11-1CAECEE5C31F}"/>
          </ac:spMkLst>
        </pc:spChg>
        <pc:spChg chg="add mod">
          <ac:chgData name="Aditya C." userId="52149d970a381a3d" providerId="LiveId" clId="{8F66BE36-76CA-40F7-A04D-99924FDE54EE}" dt="2020-06-10T03:43:45.992" v="3286" actId="20577"/>
          <ac:spMkLst>
            <pc:docMk/>
            <pc:sldMk cId="3835130915" sldId="306"/>
            <ac:spMk id="7" creationId="{4928A928-3E5D-410D-BAB7-1D0F412C8A97}"/>
          </ac:spMkLst>
        </pc:spChg>
        <pc:picChg chg="add mod modCrop">
          <ac:chgData name="Aditya C." userId="52149d970a381a3d" providerId="LiveId" clId="{8F66BE36-76CA-40F7-A04D-99924FDE54EE}" dt="2020-06-03T04:03:26.941" v="1150" actId="1076"/>
          <ac:picMkLst>
            <pc:docMk/>
            <pc:sldMk cId="3835130915" sldId="306"/>
            <ac:picMk id="8" creationId="{A8A230C9-69A6-4826-8D35-8FAE121A128A}"/>
          </ac:picMkLst>
        </pc:picChg>
        <pc:picChg chg="add del mod">
          <ac:chgData name="Aditya C." userId="52149d970a381a3d" providerId="LiveId" clId="{8F66BE36-76CA-40F7-A04D-99924FDE54EE}" dt="2020-06-03T03:43:45.433" v="639" actId="478"/>
          <ac:picMkLst>
            <pc:docMk/>
            <pc:sldMk cId="3835130915" sldId="306"/>
            <ac:picMk id="2050" creationId="{E58A1B4B-7BE2-497C-BCAD-E41C6AF825BA}"/>
          </ac:picMkLst>
        </pc:picChg>
        <pc:picChg chg="add mod">
          <ac:chgData name="Aditya C." userId="52149d970a381a3d" providerId="LiveId" clId="{8F66BE36-76CA-40F7-A04D-99924FDE54EE}" dt="2020-06-10T03:43:48.295" v="3287" actId="1076"/>
          <ac:picMkLst>
            <pc:docMk/>
            <pc:sldMk cId="3835130915" sldId="306"/>
            <ac:picMk id="2052" creationId="{D79516F3-584D-4C63-9B5E-83DDA651A37C}"/>
          </ac:picMkLst>
        </pc:picChg>
      </pc:sldChg>
      <pc:sldChg chg="add">
        <pc:chgData name="Aditya C." userId="52149d970a381a3d" providerId="LiveId" clId="{8F66BE36-76CA-40F7-A04D-99924FDE54EE}" dt="2020-06-03T03:12:43.452" v="84"/>
        <pc:sldMkLst>
          <pc:docMk/>
          <pc:sldMk cId="613614987" sldId="307"/>
        </pc:sldMkLst>
      </pc:sldChg>
      <pc:sldChg chg="add">
        <pc:chgData name="Aditya C." userId="52149d970a381a3d" providerId="LiveId" clId="{8F66BE36-76CA-40F7-A04D-99924FDE54EE}" dt="2020-06-03T03:12:43.629" v="85"/>
        <pc:sldMkLst>
          <pc:docMk/>
          <pc:sldMk cId="1856338451" sldId="308"/>
        </pc:sldMkLst>
      </pc:sldChg>
      <pc:sldChg chg="addSp delSp modSp add mod">
        <pc:chgData name="Aditya C." userId="52149d970a381a3d" providerId="LiveId" clId="{8F66BE36-76CA-40F7-A04D-99924FDE54EE}" dt="2020-06-03T04:15:07.738" v="1606" actId="5793"/>
        <pc:sldMkLst>
          <pc:docMk/>
          <pc:sldMk cId="1522770368" sldId="309"/>
        </pc:sldMkLst>
        <pc:spChg chg="mod">
          <ac:chgData name="Aditya C." userId="52149d970a381a3d" providerId="LiveId" clId="{8F66BE36-76CA-40F7-A04D-99924FDE54EE}" dt="2020-06-03T04:15:07.738" v="1606" actId="5793"/>
          <ac:spMkLst>
            <pc:docMk/>
            <pc:sldMk cId="1522770368" sldId="309"/>
            <ac:spMk id="7" creationId="{4928A928-3E5D-410D-BAB7-1D0F412C8A97}"/>
          </ac:spMkLst>
        </pc:spChg>
        <pc:picChg chg="add del mod">
          <ac:chgData name="Aditya C." userId="52149d970a381a3d" providerId="LiveId" clId="{8F66BE36-76CA-40F7-A04D-99924FDE54EE}" dt="2020-06-03T04:02:29.955" v="1147" actId="478"/>
          <ac:picMkLst>
            <pc:docMk/>
            <pc:sldMk cId="1522770368" sldId="309"/>
            <ac:picMk id="8" creationId="{C63183F8-0539-47E9-AFD5-397D7702F073}"/>
          </ac:picMkLst>
        </pc:picChg>
        <pc:picChg chg="add del mod">
          <ac:chgData name="Aditya C." userId="52149d970a381a3d" providerId="LiveId" clId="{8F66BE36-76CA-40F7-A04D-99924FDE54EE}" dt="2020-06-03T04:02:31.434" v="1148" actId="478"/>
          <ac:picMkLst>
            <pc:docMk/>
            <pc:sldMk cId="1522770368" sldId="309"/>
            <ac:picMk id="1026" creationId="{7C332669-6811-4A5D-B781-1DF9305557B0}"/>
          </ac:picMkLst>
        </pc:picChg>
        <pc:picChg chg="add del mod">
          <ac:chgData name="Aditya C." userId="52149d970a381a3d" providerId="LiveId" clId="{8F66BE36-76CA-40F7-A04D-99924FDE54EE}" dt="2020-06-03T03:54:05.713" v="1085" actId="478"/>
          <ac:picMkLst>
            <pc:docMk/>
            <pc:sldMk cId="1522770368" sldId="309"/>
            <ac:picMk id="1028" creationId="{DF982063-B22A-4DD0-9664-B384AC0AACEA}"/>
          </ac:picMkLst>
        </pc:picChg>
        <pc:picChg chg="add mod">
          <ac:chgData name="Aditya C." userId="52149d970a381a3d" providerId="LiveId" clId="{8F66BE36-76CA-40F7-A04D-99924FDE54EE}" dt="2020-06-03T04:10:46.183" v="1407" actId="1076"/>
          <ac:picMkLst>
            <pc:docMk/>
            <pc:sldMk cId="1522770368" sldId="309"/>
            <ac:picMk id="1030" creationId="{DD75867A-074F-4A06-8210-48D263AD99F5}"/>
          </ac:picMkLst>
        </pc:picChg>
        <pc:picChg chg="add del">
          <ac:chgData name="Aditya C." userId="52149d970a381a3d" providerId="LiveId" clId="{8F66BE36-76CA-40F7-A04D-99924FDE54EE}" dt="2020-06-03T04:06:53.116" v="1155" actId="478"/>
          <ac:picMkLst>
            <pc:docMk/>
            <pc:sldMk cId="1522770368" sldId="309"/>
            <ac:picMk id="1032" creationId="{FBFB971C-FA78-4920-A9BB-DFA4411E38E3}"/>
          </ac:picMkLst>
        </pc:picChg>
        <pc:picChg chg="add mod">
          <ac:chgData name="Aditya C." userId="52149d970a381a3d" providerId="LiveId" clId="{8F66BE36-76CA-40F7-A04D-99924FDE54EE}" dt="2020-06-03T04:10:50.496" v="1408" actId="1076"/>
          <ac:picMkLst>
            <pc:docMk/>
            <pc:sldMk cId="1522770368" sldId="309"/>
            <ac:picMk id="1034" creationId="{B5DDADF9-6CBE-4885-915F-9D8F9AE07145}"/>
          </ac:picMkLst>
        </pc:picChg>
      </pc:sldChg>
      <pc:sldChg chg="modSp add mod">
        <pc:chgData name="Aditya C." userId="52149d970a381a3d" providerId="LiveId" clId="{8F66BE36-76CA-40F7-A04D-99924FDE54EE}" dt="2020-06-10T03:47:14.047" v="3384" actId="20577"/>
        <pc:sldMkLst>
          <pc:docMk/>
          <pc:sldMk cId="449974017" sldId="310"/>
        </pc:sldMkLst>
        <pc:spChg chg="mod">
          <ac:chgData name="Aditya C." userId="52149d970a381a3d" providerId="LiveId" clId="{8F66BE36-76CA-40F7-A04D-99924FDE54EE}" dt="2020-06-10T03:47:14.047" v="3384" actId="20577"/>
          <ac:spMkLst>
            <pc:docMk/>
            <pc:sldMk cId="449974017" sldId="310"/>
            <ac:spMk id="7" creationId="{4928A928-3E5D-410D-BAB7-1D0F412C8A97}"/>
          </ac:spMkLst>
        </pc:spChg>
      </pc:sldChg>
      <pc:sldChg chg="addSp delSp modSp add mod">
        <pc:chgData name="Aditya C." userId="52149d970a381a3d" providerId="LiveId" clId="{8F66BE36-76CA-40F7-A04D-99924FDE54EE}" dt="2020-06-10T03:13:58.130" v="2312" actId="1035"/>
        <pc:sldMkLst>
          <pc:docMk/>
          <pc:sldMk cId="3001051562" sldId="311"/>
        </pc:sldMkLst>
        <pc:spChg chg="mod">
          <ac:chgData name="Aditya C." userId="52149d970a381a3d" providerId="LiveId" clId="{8F66BE36-76CA-40F7-A04D-99924FDE54EE}" dt="2020-06-03T04:19:02.277" v="1675" actId="20577"/>
          <ac:spMkLst>
            <pc:docMk/>
            <pc:sldMk cId="3001051562" sldId="311"/>
            <ac:spMk id="2" creationId="{4BC26BEF-0468-F84D-B84B-30259DE50006}"/>
          </ac:spMkLst>
        </pc:spChg>
        <pc:spChg chg="add del mod">
          <ac:chgData name="Aditya C." userId="52149d970a381a3d" providerId="LiveId" clId="{8F66BE36-76CA-40F7-A04D-99924FDE54EE}" dt="2020-06-03T04:19:02.598" v="1677" actId="478"/>
          <ac:spMkLst>
            <pc:docMk/>
            <pc:sldMk cId="3001051562" sldId="311"/>
            <ac:spMk id="3" creationId="{9D660BC7-B02B-4F13-A8C7-AE8BFE42F789}"/>
          </ac:spMkLst>
        </pc:spChg>
        <pc:spChg chg="add del">
          <ac:chgData name="Aditya C." userId="52149d970a381a3d" providerId="LiveId" clId="{8F66BE36-76CA-40F7-A04D-99924FDE54EE}" dt="2020-06-03T04:19:02.443" v="1676" actId="478"/>
          <ac:spMkLst>
            <pc:docMk/>
            <pc:sldMk cId="3001051562" sldId="311"/>
            <ac:spMk id="7" creationId="{4928A928-3E5D-410D-BAB7-1D0F412C8A97}"/>
          </ac:spMkLst>
        </pc:spChg>
        <pc:spChg chg="add del mod">
          <ac:chgData name="Aditya C." userId="52149d970a381a3d" providerId="LiveId" clId="{8F66BE36-76CA-40F7-A04D-99924FDE54EE}" dt="2020-06-03T04:20:41.327" v="1706" actId="478"/>
          <ac:spMkLst>
            <pc:docMk/>
            <pc:sldMk cId="3001051562" sldId="311"/>
            <ac:spMk id="18" creationId="{7719B03B-0F68-453B-802B-A7CED336F7F3}"/>
          </ac:spMkLst>
        </pc:spChg>
        <pc:graphicFrameChg chg="add del mod modGraphic">
          <ac:chgData name="Aditya C." userId="52149d970a381a3d" providerId="LiveId" clId="{8F66BE36-76CA-40F7-A04D-99924FDE54EE}" dt="2020-06-03T04:19:28.255" v="1686" actId="478"/>
          <ac:graphicFrameMkLst>
            <pc:docMk/>
            <pc:sldMk cId="3001051562" sldId="311"/>
            <ac:graphicFrameMk id="6" creationId="{B3425E60-D8E0-4CD8-9153-B047179F69D4}"/>
          </ac:graphicFrameMkLst>
        </pc:graphicFrameChg>
        <pc:graphicFrameChg chg="add del mod modGraphic">
          <ac:chgData name="Aditya C." userId="52149d970a381a3d" providerId="LiveId" clId="{8F66BE36-76CA-40F7-A04D-99924FDE54EE}" dt="2020-06-03T04:20:47.473" v="1707" actId="478"/>
          <ac:graphicFrameMkLst>
            <pc:docMk/>
            <pc:sldMk cId="3001051562" sldId="311"/>
            <ac:graphicFrameMk id="10" creationId="{47278F46-DD48-4748-B3A8-512F93A8C88E}"/>
          </ac:graphicFrameMkLst>
        </pc:graphicFrameChg>
        <pc:graphicFrameChg chg="add del mod modGraphic">
          <ac:chgData name="Aditya C." userId="52149d970a381a3d" providerId="LiveId" clId="{8F66BE36-76CA-40F7-A04D-99924FDE54EE}" dt="2020-06-10T03:13:58.130" v="2312" actId="1035"/>
          <ac:graphicFrameMkLst>
            <pc:docMk/>
            <pc:sldMk cId="3001051562" sldId="311"/>
            <ac:graphicFrameMk id="19" creationId="{F6422535-2FC6-4EE0-AF7D-21DA7F02717B}"/>
          </ac:graphicFrameMkLst>
        </pc:graphicFrameChg>
        <pc:picChg chg="mod">
          <ac:chgData name="Aditya C." userId="52149d970a381a3d" providerId="LiveId" clId="{8F66BE36-76CA-40F7-A04D-99924FDE54EE}" dt="2020-06-10T03:13:18.735" v="2300" actId="1076"/>
          <ac:picMkLst>
            <pc:docMk/>
            <pc:sldMk cId="3001051562" sldId="311"/>
            <ac:picMk id="6" creationId="{5F7426FE-E716-1F4A-8395-89F862E8A498}"/>
          </ac:picMkLst>
        </pc:picChg>
        <pc:picChg chg="add del">
          <ac:chgData name="Aditya C." userId="52149d970a381a3d" providerId="LiveId" clId="{8F66BE36-76CA-40F7-A04D-99924FDE54EE}" dt="2020-06-03T04:19:02.443" v="1676" actId="478"/>
          <ac:picMkLst>
            <pc:docMk/>
            <pc:sldMk cId="3001051562" sldId="311"/>
            <ac:picMk id="8" creationId="{C63183F8-0539-47E9-AFD5-397D7702F073}"/>
          </ac:picMkLst>
        </pc:picChg>
        <pc:picChg chg="add del mod">
          <ac:chgData name="Aditya C." userId="52149d970a381a3d" providerId="LiveId" clId="{8F66BE36-76CA-40F7-A04D-99924FDE54EE}" dt="2020-06-10T03:09:16.446" v="2201" actId="21"/>
          <ac:picMkLst>
            <pc:docMk/>
            <pc:sldMk cId="3001051562" sldId="311"/>
            <ac:picMk id="10" creationId="{E2472645-769B-4BFA-99F2-0E82C5C2D93E}"/>
          </ac:picMkLst>
        </pc:picChg>
        <pc:picChg chg="add del mod">
          <ac:chgData name="Aditya C." userId="52149d970a381a3d" providerId="LiveId" clId="{8F66BE36-76CA-40F7-A04D-99924FDE54EE}" dt="2020-06-03T04:19:16.592" v="1685" actId="478"/>
          <ac:picMkLst>
            <pc:docMk/>
            <pc:sldMk cId="3001051562" sldId="311"/>
            <ac:picMk id="11" creationId="{528E540B-CB29-44A1-B1D9-264BF5F17C65}"/>
          </ac:picMkLst>
        </pc:picChg>
        <pc:picChg chg="add del mod">
          <ac:chgData name="Aditya C." userId="52149d970a381a3d" providerId="LiveId" clId="{8F66BE36-76CA-40F7-A04D-99924FDE54EE}" dt="2020-06-03T04:20:19.172" v="1701" actId="478"/>
          <ac:picMkLst>
            <pc:docMk/>
            <pc:sldMk cId="3001051562" sldId="311"/>
            <ac:picMk id="13" creationId="{B5E808C4-4EAA-4805-B0C6-D2DDB2208A23}"/>
          </ac:picMkLst>
        </pc:picChg>
        <pc:picChg chg="add del mod">
          <ac:chgData name="Aditya C." userId="52149d970a381a3d" providerId="LiveId" clId="{8F66BE36-76CA-40F7-A04D-99924FDE54EE}" dt="2020-06-03T04:20:20.712" v="1702" actId="478"/>
          <ac:picMkLst>
            <pc:docMk/>
            <pc:sldMk cId="3001051562" sldId="311"/>
            <ac:picMk id="14" creationId="{29D251BC-770F-43F3-A04F-625BD6C43F19}"/>
          </ac:picMkLst>
        </pc:picChg>
        <pc:picChg chg="add del mod">
          <ac:chgData name="Aditya C." userId="52149d970a381a3d" providerId="LiveId" clId="{8F66BE36-76CA-40F7-A04D-99924FDE54EE}" dt="2020-06-03T04:20:17.336" v="1698"/>
          <ac:picMkLst>
            <pc:docMk/>
            <pc:sldMk cId="3001051562" sldId="311"/>
            <ac:picMk id="15" creationId="{1D60B2C2-2623-4E31-96A5-6714F0120B99}"/>
          </ac:picMkLst>
        </pc:picChg>
        <pc:picChg chg="add del mod">
          <ac:chgData name="Aditya C." userId="52149d970a381a3d" providerId="LiveId" clId="{8F66BE36-76CA-40F7-A04D-99924FDE54EE}" dt="2020-06-03T04:20:41.327" v="1706" actId="478"/>
          <ac:picMkLst>
            <pc:docMk/>
            <pc:sldMk cId="3001051562" sldId="311"/>
            <ac:picMk id="17" creationId="{4FBA993C-23B0-44E6-85C9-82F9CFD6A546}"/>
          </ac:picMkLst>
        </pc:picChg>
        <pc:picChg chg="add mod">
          <ac:chgData name="Aditya C." userId="52149d970a381a3d" providerId="LiveId" clId="{8F66BE36-76CA-40F7-A04D-99924FDE54EE}" dt="2020-06-10T03:13:20.129" v="2301" actId="1076"/>
          <ac:picMkLst>
            <pc:docMk/>
            <pc:sldMk cId="3001051562" sldId="311"/>
            <ac:picMk id="22" creationId="{9F50F1AE-CDC7-4F0E-82DD-AFBAA454A273}"/>
          </ac:picMkLst>
        </pc:picChg>
        <pc:picChg chg="add del">
          <ac:chgData name="Aditya C." userId="52149d970a381a3d" providerId="LiveId" clId="{8F66BE36-76CA-40F7-A04D-99924FDE54EE}" dt="2020-06-10T02:14:09.907" v="2134"/>
          <ac:picMkLst>
            <pc:docMk/>
            <pc:sldMk cId="3001051562" sldId="311"/>
            <ac:picMk id="1026" creationId="{41A883B5-CC7C-4985-80D4-817B52A48EDB}"/>
          </ac:picMkLst>
        </pc:picChg>
        <pc:picChg chg="add del">
          <ac:chgData name="Aditya C." userId="52149d970a381a3d" providerId="LiveId" clId="{8F66BE36-76CA-40F7-A04D-99924FDE54EE}" dt="2020-06-03T04:19:02.778" v="1678" actId="478"/>
          <ac:picMkLst>
            <pc:docMk/>
            <pc:sldMk cId="3001051562" sldId="311"/>
            <ac:picMk id="1026" creationId="{7C332669-6811-4A5D-B781-1DF9305557B0}"/>
          </ac:picMkLst>
        </pc:picChg>
        <pc:picChg chg="add mod">
          <ac:chgData name="Aditya C." userId="52149d970a381a3d" providerId="LiveId" clId="{8F66BE36-76CA-40F7-A04D-99924FDE54EE}" dt="2020-06-10T03:13:16.363" v="2299" actId="1076"/>
          <ac:picMkLst>
            <pc:docMk/>
            <pc:sldMk cId="3001051562" sldId="311"/>
            <ac:picMk id="1028" creationId="{C2C067D5-5E1D-43EC-B0CA-F2019483A92A}"/>
          </ac:picMkLst>
        </pc:picChg>
      </pc:sldChg>
      <pc:sldChg chg="modSp del mod">
        <pc:chgData name="Aditya C." userId="52149d970a381a3d" providerId="LiveId" clId="{8F66BE36-76CA-40F7-A04D-99924FDE54EE}" dt="2020-06-11T01:12:47.043" v="5781" actId="47"/>
        <pc:sldMkLst>
          <pc:docMk/>
          <pc:sldMk cId="3103684096" sldId="313"/>
        </pc:sldMkLst>
        <pc:spChg chg="mod">
          <ac:chgData name="Aditya C." userId="52149d970a381a3d" providerId="LiveId" clId="{8F66BE36-76CA-40F7-A04D-99924FDE54EE}" dt="2020-06-11T01:06:55.595" v="5470" actId="20577"/>
          <ac:spMkLst>
            <pc:docMk/>
            <pc:sldMk cId="3103684096" sldId="313"/>
            <ac:spMk id="3" creationId="{2510ECFD-6884-9249-AE29-8B2A0B878587}"/>
          </ac:spMkLst>
        </pc:spChg>
      </pc:sldChg>
      <pc:sldChg chg="addSp delSp modSp mod">
        <pc:chgData name="Aditya C." userId="52149d970a381a3d" providerId="LiveId" clId="{8F66BE36-76CA-40F7-A04D-99924FDE54EE}" dt="2020-06-10T03:13:09.922" v="2298" actId="1076"/>
        <pc:sldMkLst>
          <pc:docMk/>
          <pc:sldMk cId="4099784587" sldId="314"/>
        </pc:sldMkLst>
        <pc:graphicFrameChg chg="mod modGraphic">
          <ac:chgData name="Aditya C." userId="52149d970a381a3d" providerId="LiveId" clId="{8F66BE36-76CA-40F7-A04D-99924FDE54EE}" dt="2020-06-10T03:11:34.295" v="2289" actId="20577"/>
          <ac:graphicFrameMkLst>
            <pc:docMk/>
            <pc:sldMk cId="4099784587" sldId="314"/>
            <ac:graphicFrameMk id="19" creationId="{F6422535-2FC6-4EE0-AF7D-21DA7F02717B}"/>
          </ac:graphicFrameMkLst>
        </pc:graphicFrameChg>
        <pc:picChg chg="mod">
          <ac:chgData name="Aditya C." userId="52149d970a381a3d" providerId="LiveId" clId="{8F66BE36-76CA-40F7-A04D-99924FDE54EE}" dt="2020-06-10T03:12:52.514" v="2293" actId="1076"/>
          <ac:picMkLst>
            <pc:docMk/>
            <pc:sldMk cId="4099784587" sldId="314"/>
            <ac:picMk id="3" creationId="{EAEFDE2D-0EB4-CD46-AC0B-E0883F4D06B4}"/>
          </ac:picMkLst>
        </pc:picChg>
        <pc:picChg chg="del">
          <ac:chgData name="Aditya C." userId="52149d970a381a3d" providerId="LiveId" clId="{8F66BE36-76CA-40F7-A04D-99924FDE54EE}" dt="2020-06-10T02:14:38.650" v="2146" actId="21"/>
          <ac:picMkLst>
            <pc:docMk/>
            <pc:sldMk cId="4099784587" sldId="314"/>
            <ac:picMk id="7" creationId="{BBABEC64-C175-FE4F-84A8-02C4288ACBF7}"/>
          </ac:picMkLst>
        </pc:picChg>
        <pc:picChg chg="mod">
          <ac:chgData name="Aditya C." userId="52149d970a381a3d" providerId="LiveId" clId="{8F66BE36-76CA-40F7-A04D-99924FDE54EE}" dt="2020-06-10T03:12:56.663" v="2294" actId="1076"/>
          <ac:picMkLst>
            <pc:docMk/>
            <pc:sldMk cId="4099784587" sldId="314"/>
            <ac:picMk id="8" creationId="{C3D007E4-999F-8046-A9DB-F90F34BE5064}"/>
          </ac:picMkLst>
        </pc:picChg>
        <pc:picChg chg="add del mod">
          <ac:chgData name="Aditya C." userId="52149d970a381a3d" providerId="LiveId" clId="{8F66BE36-76CA-40F7-A04D-99924FDE54EE}" dt="2020-06-10T03:12:58.252" v="2295" actId="1076"/>
          <ac:picMkLst>
            <pc:docMk/>
            <pc:sldMk cId="4099784587" sldId="314"/>
            <ac:picMk id="9" creationId="{3ABB8AEC-45A6-4904-87CC-BB5BAF26FFE8}"/>
          </ac:picMkLst>
        </pc:picChg>
        <pc:picChg chg="add mod">
          <ac:chgData name="Aditya C." userId="52149d970a381a3d" providerId="LiveId" clId="{8F66BE36-76CA-40F7-A04D-99924FDE54EE}" dt="2020-06-10T03:13:09.922" v="2298" actId="1076"/>
          <ac:picMkLst>
            <pc:docMk/>
            <pc:sldMk cId="4099784587" sldId="314"/>
            <ac:picMk id="2050" creationId="{EC3332D3-9524-4971-B128-0277E67BD94C}"/>
          </ac:picMkLst>
        </pc:picChg>
      </pc:sldChg>
      <pc:sldChg chg="del">
        <pc:chgData name="Aditya C." userId="52149d970a381a3d" providerId="LiveId" clId="{8F66BE36-76CA-40F7-A04D-99924FDE54EE}" dt="2020-06-11T01:05:58.806" v="5446" actId="47"/>
        <pc:sldMkLst>
          <pc:docMk/>
          <pc:sldMk cId="2257892439" sldId="315"/>
        </pc:sldMkLst>
      </pc:sldChg>
      <pc:sldChg chg="addSp modSp del mod">
        <pc:chgData name="Aditya C." userId="52149d970a381a3d" providerId="LiveId" clId="{8F66BE36-76CA-40F7-A04D-99924FDE54EE}" dt="2020-06-11T00:52:51.994" v="4971" actId="47"/>
        <pc:sldMkLst>
          <pc:docMk/>
          <pc:sldMk cId="1102144507" sldId="316"/>
        </pc:sldMkLst>
        <pc:spChg chg="mod">
          <ac:chgData name="Aditya C." userId="52149d970a381a3d" providerId="LiveId" clId="{8F66BE36-76CA-40F7-A04D-99924FDE54EE}" dt="2020-06-11T00:52:36.918" v="4957" actId="14100"/>
          <ac:spMkLst>
            <pc:docMk/>
            <pc:sldMk cId="1102144507" sldId="316"/>
            <ac:spMk id="3" creationId="{3C5AC62E-3BA5-7140-8824-51EB026FE324}"/>
          </ac:spMkLst>
        </pc:spChg>
        <pc:picChg chg="add mod">
          <ac:chgData name="Aditya C." userId="52149d970a381a3d" providerId="LiveId" clId="{8F66BE36-76CA-40F7-A04D-99924FDE54EE}" dt="2020-06-11T00:52:20.973" v="4901" actId="14100"/>
          <ac:picMkLst>
            <pc:docMk/>
            <pc:sldMk cId="1102144507" sldId="316"/>
            <ac:picMk id="6146" creationId="{29973495-BE21-451E-9AF9-16EE15828AD4}"/>
          </ac:picMkLst>
        </pc:picChg>
      </pc:sldChg>
      <pc:sldChg chg="del">
        <pc:chgData name="Aditya C." userId="52149d970a381a3d" providerId="LiveId" clId="{8F66BE36-76CA-40F7-A04D-99924FDE54EE}" dt="2020-06-10T04:16:08.476" v="4837" actId="47"/>
        <pc:sldMkLst>
          <pc:docMk/>
          <pc:sldMk cId="1152675066" sldId="317"/>
        </pc:sldMkLst>
      </pc:sldChg>
      <pc:sldChg chg="addSp delSp modSp add mod">
        <pc:chgData name="Aditya C." userId="52149d970a381a3d" providerId="LiveId" clId="{8F66BE36-76CA-40F7-A04D-99924FDE54EE}" dt="2020-06-10T03:20:52.679" v="2589" actId="33524"/>
        <pc:sldMkLst>
          <pc:docMk/>
          <pc:sldMk cId="653926493" sldId="318"/>
        </pc:sldMkLst>
        <pc:spChg chg="mod">
          <ac:chgData name="Aditya C." userId="52149d970a381a3d" providerId="LiveId" clId="{8F66BE36-76CA-40F7-A04D-99924FDE54EE}" dt="2020-06-10T03:20:52.679" v="2589" actId="33524"/>
          <ac:spMkLst>
            <pc:docMk/>
            <pc:sldMk cId="653926493" sldId="318"/>
            <ac:spMk id="7" creationId="{4928A928-3E5D-410D-BAB7-1D0F412C8A97}"/>
          </ac:spMkLst>
        </pc:spChg>
        <pc:picChg chg="del">
          <ac:chgData name="Aditya C." userId="52149d970a381a3d" providerId="LiveId" clId="{8F66BE36-76CA-40F7-A04D-99924FDE54EE}" dt="2020-06-10T03:16:38.983" v="2335" actId="478"/>
          <ac:picMkLst>
            <pc:docMk/>
            <pc:sldMk cId="653926493" sldId="318"/>
            <ac:picMk id="8" creationId="{C63183F8-0539-47E9-AFD5-397D7702F073}"/>
          </ac:picMkLst>
        </pc:picChg>
        <pc:picChg chg="del">
          <ac:chgData name="Aditya C." userId="52149d970a381a3d" providerId="LiveId" clId="{8F66BE36-76CA-40F7-A04D-99924FDE54EE}" dt="2020-06-10T03:16:47.910" v="2336" actId="478"/>
          <ac:picMkLst>
            <pc:docMk/>
            <pc:sldMk cId="653926493" sldId="318"/>
            <ac:picMk id="1026" creationId="{7C332669-6811-4A5D-B781-1DF9305557B0}"/>
          </ac:picMkLst>
        </pc:picChg>
        <pc:picChg chg="add del">
          <ac:chgData name="Aditya C." userId="52149d970a381a3d" providerId="LiveId" clId="{8F66BE36-76CA-40F7-A04D-99924FDE54EE}" dt="2020-06-10T03:17:29.782" v="2338"/>
          <ac:picMkLst>
            <pc:docMk/>
            <pc:sldMk cId="653926493" sldId="318"/>
            <ac:picMk id="3074" creationId="{4474BE77-A0FA-4313-8006-116B66D0CA8E}"/>
          </ac:picMkLst>
        </pc:picChg>
        <pc:picChg chg="add mod">
          <ac:chgData name="Aditya C." userId="52149d970a381a3d" providerId="LiveId" clId="{8F66BE36-76CA-40F7-A04D-99924FDE54EE}" dt="2020-06-10T03:18:37.391" v="2341" actId="14100"/>
          <ac:picMkLst>
            <pc:docMk/>
            <pc:sldMk cId="653926493" sldId="318"/>
            <ac:picMk id="3076" creationId="{D56DB1C1-7E24-4153-99A7-4E4177E21733}"/>
          </ac:picMkLst>
        </pc:picChg>
      </pc:sldChg>
      <pc:sldChg chg="addSp delSp modSp add del mod">
        <pc:chgData name="Aditya C." userId="52149d970a381a3d" providerId="LiveId" clId="{8F66BE36-76CA-40F7-A04D-99924FDE54EE}" dt="2020-06-10T03:50:33.895" v="3386" actId="47"/>
        <pc:sldMkLst>
          <pc:docMk/>
          <pc:sldMk cId="419041851" sldId="319"/>
        </pc:sldMkLst>
        <pc:spChg chg="mod">
          <ac:chgData name="Aditya C." userId="52149d970a381a3d" providerId="LiveId" clId="{8F66BE36-76CA-40F7-A04D-99924FDE54EE}" dt="2020-06-10T03:41:08.975" v="3186" actId="20577"/>
          <ac:spMkLst>
            <pc:docMk/>
            <pc:sldMk cId="419041851" sldId="319"/>
            <ac:spMk id="2" creationId="{4BC26BEF-0468-F84D-B84B-30259DE50006}"/>
          </ac:spMkLst>
        </pc:spChg>
        <pc:spChg chg="mod">
          <ac:chgData name="Aditya C." userId="52149d970a381a3d" providerId="LiveId" clId="{8F66BE36-76CA-40F7-A04D-99924FDE54EE}" dt="2020-06-10T03:41:14.358" v="3205" actId="20577"/>
          <ac:spMkLst>
            <pc:docMk/>
            <pc:sldMk cId="419041851" sldId="319"/>
            <ac:spMk id="7" creationId="{4928A928-3E5D-410D-BAB7-1D0F412C8A97}"/>
          </ac:spMkLst>
        </pc:spChg>
        <pc:picChg chg="del">
          <ac:chgData name="Aditya C." userId="52149d970a381a3d" providerId="LiveId" clId="{8F66BE36-76CA-40F7-A04D-99924FDE54EE}" dt="2020-06-10T03:41:17.023" v="3206" actId="478"/>
          <ac:picMkLst>
            <pc:docMk/>
            <pc:sldMk cId="419041851" sldId="319"/>
            <ac:picMk id="1030" creationId="{DD75867A-074F-4A06-8210-48D263AD99F5}"/>
          </ac:picMkLst>
        </pc:picChg>
        <pc:picChg chg="del">
          <ac:chgData name="Aditya C." userId="52149d970a381a3d" providerId="LiveId" clId="{8F66BE36-76CA-40F7-A04D-99924FDE54EE}" dt="2020-06-10T03:41:17.351" v="3207" actId="478"/>
          <ac:picMkLst>
            <pc:docMk/>
            <pc:sldMk cId="419041851" sldId="319"/>
            <ac:picMk id="1034" creationId="{B5DDADF9-6CBE-4885-915F-9D8F9AE07145}"/>
          </ac:picMkLst>
        </pc:picChg>
        <pc:picChg chg="add del mod">
          <ac:chgData name="Aditya C." userId="52149d970a381a3d" providerId="LiveId" clId="{8F66BE36-76CA-40F7-A04D-99924FDE54EE}" dt="2020-06-10T03:50:32.422" v="3385" actId="478"/>
          <ac:picMkLst>
            <pc:docMk/>
            <pc:sldMk cId="419041851" sldId="319"/>
            <ac:picMk id="4098" creationId="{C517B48E-9EF4-4B0F-A166-C261533C8FA4}"/>
          </ac:picMkLst>
        </pc:picChg>
      </pc:sldChg>
      <pc:sldChg chg="addSp modSp add mod">
        <pc:chgData name="Aditya C." userId="52149d970a381a3d" providerId="LiveId" clId="{8F66BE36-76CA-40F7-A04D-99924FDE54EE}" dt="2020-06-11T01:14:36.097" v="5795" actId="1076"/>
        <pc:sldMkLst>
          <pc:docMk/>
          <pc:sldMk cId="2747519672" sldId="319"/>
        </pc:sldMkLst>
        <pc:spChg chg="mod">
          <ac:chgData name="Aditya C." userId="52149d970a381a3d" providerId="LiveId" clId="{8F66BE36-76CA-40F7-A04D-99924FDE54EE}" dt="2020-06-10T03:50:43.689" v="3402" actId="20577"/>
          <ac:spMkLst>
            <pc:docMk/>
            <pc:sldMk cId="2747519672" sldId="319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1T01:14:18.790" v="5791" actId="14100"/>
          <ac:spMkLst>
            <pc:docMk/>
            <pc:sldMk cId="2747519672" sldId="319"/>
            <ac:spMk id="3" creationId="{2CD2D437-E61A-4148-873E-0AA793BB2044}"/>
          </ac:spMkLst>
        </pc:spChg>
        <pc:picChg chg="add mod">
          <ac:chgData name="Aditya C." userId="52149d970a381a3d" providerId="LiveId" clId="{8F66BE36-76CA-40F7-A04D-99924FDE54EE}" dt="2020-06-11T01:14:36.097" v="5795" actId="1076"/>
          <ac:picMkLst>
            <pc:docMk/>
            <pc:sldMk cId="2747519672" sldId="319"/>
            <ac:picMk id="7" creationId="{F61847C9-ABAE-49BD-8074-BEACC2454506}"/>
          </ac:picMkLst>
        </pc:picChg>
      </pc:sldChg>
      <pc:sldChg chg="addSp delSp modSp add mod">
        <pc:chgData name="Aditya C." userId="52149d970a381a3d" providerId="LiveId" clId="{8F66BE36-76CA-40F7-A04D-99924FDE54EE}" dt="2020-06-10T04:16:04.089" v="4836" actId="20577"/>
        <pc:sldMkLst>
          <pc:docMk/>
          <pc:sldMk cId="260903989" sldId="320"/>
        </pc:sldMkLst>
        <pc:spChg chg="mod">
          <ac:chgData name="Aditya C." userId="52149d970a381a3d" providerId="LiveId" clId="{8F66BE36-76CA-40F7-A04D-99924FDE54EE}" dt="2020-06-10T04:08:52.944" v="4465" actId="20577"/>
          <ac:spMkLst>
            <pc:docMk/>
            <pc:sldMk cId="260903989" sldId="320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0T04:16:04.089" v="4836" actId="20577"/>
          <ac:spMkLst>
            <pc:docMk/>
            <pc:sldMk cId="260903989" sldId="320"/>
            <ac:spMk id="3" creationId="{2CD2D437-E61A-4148-873E-0AA793BB2044}"/>
          </ac:spMkLst>
        </pc:spChg>
        <pc:picChg chg="add mod">
          <ac:chgData name="Aditya C." userId="52149d970a381a3d" providerId="LiveId" clId="{8F66BE36-76CA-40F7-A04D-99924FDE54EE}" dt="2020-06-10T04:13:06.506" v="4571" actId="1076"/>
          <ac:picMkLst>
            <pc:docMk/>
            <pc:sldMk cId="260903989" sldId="320"/>
            <ac:picMk id="5122" creationId="{2F7E8F5D-902D-461C-9259-27828200CA66}"/>
          </ac:picMkLst>
        </pc:picChg>
        <pc:picChg chg="add del mod">
          <ac:chgData name="Aditya C." userId="52149d970a381a3d" providerId="LiveId" clId="{8F66BE36-76CA-40F7-A04D-99924FDE54EE}" dt="2020-06-10T04:13:56.504" v="4574" actId="478"/>
          <ac:picMkLst>
            <pc:docMk/>
            <pc:sldMk cId="260903989" sldId="320"/>
            <ac:picMk id="5124" creationId="{A1591A41-0C17-4A20-A38F-02E1CDB86168}"/>
          </ac:picMkLst>
        </pc:picChg>
        <pc:picChg chg="add mod">
          <ac:chgData name="Aditya C." userId="52149d970a381a3d" providerId="LiveId" clId="{8F66BE36-76CA-40F7-A04D-99924FDE54EE}" dt="2020-06-10T04:14:13.206" v="4577" actId="1076"/>
          <ac:picMkLst>
            <pc:docMk/>
            <pc:sldMk cId="260903989" sldId="320"/>
            <ac:picMk id="5126" creationId="{0DEFFDE3-F496-4EED-AF2A-7614719D4A06}"/>
          </ac:picMkLst>
        </pc:picChg>
      </pc:sldChg>
      <pc:sldChg chg="modSp add mod">
        <pc:chgData name="Aditya C." userId="52149d970a381a3d" providerId="LiveId" clId="{8F66BE36-76CA-40F7-A04D-99924FDE54EE}" dt="2020-06-10T04:16:45.371" v="4884" actId="20577"/>
        <pc:sldMkLst>
          <pc:docMk/>
          <pc:sldMk cId="192776812" sldId="321"/>
        </pc:sldMkLst>
        <pc:spChg chg="mod">
          <ac:chgData name="Aditya C." userId="52149d970a381a3d" providerId="LiveId" clId="{8F66BE36-76CA-40F7-A04D-99924FDE54EE}" dt="2020-06-10T04:16:30.808" v="4855" actId="20577"/>
          <ac:spMkLst>
            <pc:docMk/>
            <pc:sldMk cId="192776812" sldId="321"/>
            <ac:spMk id="2" creationId="{4BC26BEF-0468-F84D-B84B-30259DE50006}"/>
          </ac:spMkLst>
        </pc:spChg>
        <pc:spChg chg="mod">
          <ac:chgData name="Aditya C." userId="52149d970a381a3d" providerId="LiveId" clId="{8F66BE36-76CA-40F7-A04D-99924FDE54EE}" dt="2020-06-10T04:16:45.371" v="4884" actId="20577"/>
          <ac:spMkLst>
            <pc:docMk/>
            <pc:sldMk cId="192776812" sldId="321"/>
            <ac:spMk id="3" creationId="{69B034A8-B53E-D342-9F11-1CAECEE5C31F}"/>
          </ac:spMkLst>
        </pc:spChg>
      </pc:sldChg>
      <pc:sldChg chg="addSp delSp modSp add mod">
        <pc:chgData name="Aditya C." userId="52149d970a381a3d" providerId="LiveId" clId="{8F66BE36-76CA-40F7-A04D-99924FDE54EE}" dt="2020-06-11T00:59:55.095" v="5445" actId="14100"/>
        <pc:sldMkLst>
          <pc:docMk/>
          <pc:sldMk cId="3970904719" sldId="322"/>
        </pc:sldMkLst>
        <pc:spChg chg="mod">
          <ac:chgData name="Aditya C." userId="52149d970a381a3d" providerId="LiveId" clId="{8F66BE36-76CA-40F7-A04D-99924FDE54EE}" dt="2020-06-11T00:52:43.370" v="4970" actId="20577"/>
          <ac:spMkLst>
            <pc:docMk/>
            <pc:sldMk cId="3970904719" sldId="322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1T00:59:05.584" v="5436" actId="20577"/>
          <ac:spMkLst>
            <pc:docMk/>
            <pc:sldMk cId="3970904719" sldId="322"/>
            <ac:spMk id="3" creationId="{2CD2D437-E61A-4148-873E-0AA793BB2044}"/>
          </ac:spMkLst>
        </pc:spChg>
        <pc:picChg chg="add mod">
          <ac:chgData name="Aditya C." userId="52149d970a381a3d" providerId="LiveId" clId="{8F66BE36-76CA-40F7-A04D-99924FDE54EE}" dt="2020-06-11T00:59:55.095" v="5445" actId="14100"/>
          <ac:picMkLst>
            <pc:docMk/>
            <pc:sldMk cId="3970904719" sldId="322"/>
            <ac:picMk id="7" creationId="{17387B30-FDE0-464A-A1E8-969AAF3C2FB7}"/>
          </ac:picMkLst>
        </pc:picChg>
        <pc:picChg chg="add del mod">
          <ac:chgData name="Aditya C." userId="52149d970a381a3d" providerId="LiveId" clId="{8F66BE36-76CA-40F7-A04D-99924FDE54EE}" dt="2020-06-11T00:52:57.575" v="4975" actId="478"/>
          <ac:picMkLst>
            <pc:docMk/>
            <pc:sldMk cId="3970904719" sldId="322"/>
            <ac:picMk id="8" creationId="{ADA2C85D-B23E-42BB-AD2E-342BE798CD21}"/>
          </ac:picMkLst>
        </pc:picChg>
        <pc:picChg chg="del">
          <ac:chgData name="Aditya C." userId="52149d970a381a3d" providerId="LiveId" clId="{8F66BE36-76CA-40F7-A04D-99924FDE54EE}" dt="2020-06-11T00:52:55.809" v="4973" actId="478"/>
          <ac:picMkLst>
            <pc:docMk/>
            <pc:sldMk cId="3970904719" sldId="322"/>
            <ac:picMk id="5122" creationId="{2F7E8F5D-902D-461C-9259-27828200CA66}"/>
          </ac:picMkLst>
        </pc:picChg>
        <pc:picChg chg="del mod">
          <ac:chgData name="Aditya C." userId="52149d970a381a3d" providerId="LiveId" clId="{8F66BE36-76CA-40F7-A04D-99924FDE54EE}" dt="2020-06-11T00:52:55.809" v="4973" actId="478"/>
          <ac:picMkLst>
            <pc:docMk/>
            <pc:sldMk cId="3970904719" sldId="322"/>
            <ac:picMk id="5126" creationId="{0DEFFDE3-F496-4EED-AF2A-7614719D4A06}"/>
          </ac:picMkLst>
        </pc:picChg>
        <pc:picChg chg="add del">
          <ac:chgData name="Aditya C." userId="52149d970a381a3d" providerId="LiveId" clId="{8F66BE36-76CA-40F7-A04D-99924FDE54EE}" dt="2020-06-11T00:53:03.723" v="4977"/>
          <ac:picMkLst>
            <pc:docMk/>
            <pc:sldMk cId="3970904719" sldId="322"/>
            <ac:picMk id="7170" creationId="{CF9ADA57-408F-4080-BAB1-4D6830C8439E}"/>
          </ac:picMkLst>
        </pc:picChg>
        <pc:picChg chg="add del mod">
          <ac:chgData name="Aditya C." userId="52149d970a381a3d" providerId="LiveId" clId="{8F66BE36-76CA-40F7-A04D-99924FDE54EE}" dt="2020-06-11T00:59:07.547" v="5437" actId="478"/>
          <ac:picMkLst>
            <pc:docMk/>
            <pc:sldMk cId="3970904719" sldId="322"/>
            <ac:picMk id="7172" creationId="{D45D45BF-88DA-4E23-BAB6-0FF42EF74783}"/>
          </ac:picMkLst>
        </pc:picChg>
      </pc:sldChg>
      <pc:sldChg chg="addSp delSp modSp add mod">
        <pc:chgData name="Aditya C." userId="52149d970a381a3d" providerId="LiveId" clId="{8F66BE36-76CA-40F7-A04D-99924FDE54EE}" dt="2020-06-11T01:09:33.765" v="5780" actId="20577"/>
        <pc:sldMkLst>
          <pc:docMk/>
          <pc:sldMk cId="247003076" sldId="323"/>
        </pc:sldMkLst>
        <pc:spChg chg="mod">
          <ac:chgData name="Aditya C." userId="52149d970a381a3d" providerId="LiveId" clId="{8F66BE36-76CA-40F7-A04D-99924FDE54EE}" dt="2020-06-11T01:07:07.711" v="5495" actId="20577"/>
          <ac:spMkLst>
            <pc:docMk/>
            <pc:sldMk cId="247003076" sldId="323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1T01:09:33.765" v="5780" actId="20577"/>
          <ac:spMkLst>
            <pc:docMk/>
            <pc:sldMk cId="247003076" sldId="323"/>
            <ac:spMk id="3" creationId="{2CD2D437-E61A-4148-873E-0AA793BB2044}"/>
          </ac:spMkLst>
        </pc:spChg>
        <pc:picChg chg="del">
          <ac:chgData name="Aditya C." userId="52149d970a381a3d" providerId="LiveId" clId="{8F66BE36-76CA-40F7-A04D-99924FDE54EE}" dt="2020-06-11T01:08:43.744" v="5765" actId="478"/>
          <ac:picMkLst>
            <pc:docMk/>
            <pc:sldMk cId="247003076" sldId="323"/>
            <ac:picMk id="7" creationId="{17387B30-FDE0-464A-A1E8-969AAF3C2FB7}"/>
          </ac:picMkLst>
        </pc:picChg>
        <pc:picChg chg="add mod">
          <ac:chgData name="Aditya C." userId="52149d970a381a3d" providerId="LiveId" clId="{8F66BE36-76CA-40F7-A04D-99924FDE54EE}" dt="2020-06-11T01:09:24.823" v="5773" actId="1076"/>
          <ac:picMkLst>
            <pc:docMk/>
            <pc:sldMk cId="247003076" sldId="323"/>
            <ac:picMk id="8194" creationId="{98B2F83D-A4EA-4E19-82FC-4FD17E086914}"/>
          </ac:picMkLst>
        </pc:picChg>
      </pc:sldChg>
    </pc:docChg>
  </pc:docChgLst>
  <pc:docChgLst>
    <pc:chgData name="Aditya C." userId="52149d970a381a3d" providerId="LiveId" clId="{2B6FA2CE-EDA2-144C-9BAC-20C9B7E33DB0}"/>
    <pc:docChg chg="undo custSel addSld delSld modSld sldOrd">
      <pc:chgData name="Aditya C." userId="52149d970a381a3d" providerId="LiveId" clId="{2B6FA2CE-EDA2-144C-9BAC-20C9B7E33DB0}" dt="2020-06-08T02:43:25.803" v="3823" actId="20577"/>
      <pc:docMkLst>
        <pc:docMk/>
      </pc:docMkLst>
      <pc:sldChg chg="modSp">
        <pc:chgData name="Aditya C." userId="52149d970a381a3d" providerId="LiveId" clId="{2B6FA2CE-EDA2-144C-9BAC-20C9B7E33DB0}" dt="2020-06-03T00:06:56.024" v="27" actId="27636"/>
        <pc:sldMkLst>
          <pc:docMk/>
          <pc:sldMk cId="0" sldId="256"/>
        </pc:sldMkLst>
        <pc:spChg chg="mod">
          <ac:chgData name="Aditya C." userId="52149d970a381a3d" providerId="LiveId" clId="{2B6FA2CE-EDA2-144C-9BAC-20C9B7E33DB0}" dt="2020-06-03T00:06:56.024" v="27" actId="27636"/>
          <ac:spMkLst>
            <pc:docMk/>
            <pc:sldMk cId="0" sldId="256"/>
            <ac:spMk id="104" creationId="{00000000-0000-0000-0000-000000000000}"/>
          </ac:spMkLst>
        </pc:spChg>
      </pc:sldChg>
      <pc:sldChg chg="del">
        <pc:chgData name="Aditya C." userId="52149d970a381a3d" providerId="LiveId" clId="{2B6FA2CE-EDA2-144C-9BAC-20C9B7E33DB0}" dt="2020-06-03T00:07:41.738" v="69" actId="2696"/>
        <pc:sldMkLst>
          <pc:docMk/>
          <pc:sldMk cId="917321645" sldId="259"/>
        </pc:sldMkLst>
      </pc:sldChg>
      <pc:sldChg chg="del">
        <pc:chgData name="Aditya C." userId="52149d970a381a3d" providerId="LiveId" clId="{2B6FA2CE-EDA2-144C-9BAC-20C9B7E33DB0}" dt="2020-06-03T00:07:42.797" v="70" actId="2696"/>
        <pc:sldMkLst>
          <pc:docMk/>
          <pc:sldMk cId="437145475" sldId="260"/>
        </pc:sldMkLst>
      </pc:sldChg>
      <pc:sldChg chg="del">
        <pc:chgData name="Aditya C." userId="52149d970a381a3d" providerId="LiveId" clId="{2B6FA2CE-EDA2-144C-9BAC-20C9B7E33DB0}" dt="2020-06-03T00:07:43.566" v="71" actId="2696"/>
        <pc:sldMkLst>
          <pc:docMk/>
          <pc:sldMk cId="3623176128" sldId="261"/>
        </pc:sldMkLst>
      </pc:sldChg>
      <pc:sldChg chg="del">
        <pc:chgData name="Aditya C." userId="52149d970a381a3d" providerId="LiveId" clId="{2B6FA2CE-EDA2-144C-9BAC-20C9B7E33DB0}" dt="2020-06-03T00:07:44.262" v="72" actId="2696"/>
        <pc:sldMkLst>
          <pc:docMk/>
          <pc:sldMk cId="2639156806" sldId="262"/>
        </pc:sldMkLst>
      </pc:sldChg>
      <pc:sldChg chg="del">
        <pc:chgData name="Aditya C." userId="52149d970a381a3d" providerId="LiveId" clId="{2B6FA2CE-EDA2-144C-9BAC-20C9B7E33DB0}" dt="2020-06-03T00:07:44.671" v="73" actId="2696"/>
        <pc:sldMkLst>
          <pc:docMk/>
          <pc:sldMk cId="4201545221" sldId="263"/>
        </pc:sldMkLst>
      </pc:sldChg>
      <pc:sldChg chg="del">
        <pc:chgData name="Aditya C." userId="52149d970a381a3d" providerId="LiveId" clId="{2B6FA2CE-EDA2-144C-9BAC-20C9B7E33DB0}" dt="2020-06-03T00:07:45.100" v="74" actId="2696"/>
        <pc:sldMkLst>
          <pc:docMk/>
          <pc:sldMk cId="4028511659" sldId="264"/>
        </pc:sldMkLst>
      </pc:sldChg>
      <pc:sldChg chg="del">
        <pc:chgData name="Aditya C." userId="52149d970a381a3d" providerId="LiveId" clId="{2B6FA2CE-EDA2-144C-9BAC-20C9B7E33DB0}" dt="2020-06-03T00:07:45.512" v="75" actId="2696"/>
        <pc:sldMkLst>
          <pc:docMk/>
          <pc:sldMk cId="455002087" sldId="265"/>
        </pc:sldMkLst>
      </pc:sldChg>
      <pc:sldChg chg="del">
        <pc:chgData name="Aditya C." userId="52149d970a381a3d" providerId="LiveId" clId="{2B6FA2CE-EDA2-144C-9BAC-20C9B7E33DB0}" dt="2020-06-03T00:07:45.806" v="76" actId="2696"/>
        <pc:sldMkLst>
          <pc:docMk/>
          <pc:sldMk cId="33674652" sldId="266"/>
        </pc:sldMkLst>
      </pc:sldChg>
      <pc:sldChg chg="modSp del">
        <pc:chgData name="Aditya C." userId="52149d970a381a3d" providerId="LiveId" clId="{2B6FA2CE-EDA2-144C-9BAC-20C9B7E33DB0}" dt="2020-06-03T16:48:09.747" v="911" actId="2696"/>
        <pc:sldMkLst>
          <pc:docMk/>
          <pc:sldMk cId="721822129" sldId="267"/>
        </pc:sldMkLst>
        <pc:spChg chg="mod">
          <ac:chgData name="Aditya C." userId="52149d970a381a3d" providerId="LiveId" clId="{2B6FA2CE-EDA2-144C-9BAC-20C9B7E33DB0}" dt="2020-06-03T00:06:32.776" v="5" actId="20577"/>
          <ac:spMkLst>
            <pc:docMk/>
            <pc:sldMk cId="721822129" sldId="267"/>
            <ac:spMk id="2" creationId="{D9FD2001-1DC3-C144-ADB3-32F8AC8751EB}"/>
          </ac:spMkLst>
        </pc:spChg>
        <pc:spChg chg="mod">
          <ac:chgData name="Aditya C." userId="52149d970a381a3d" providerId="LiveId" clId="{2B6FA2CE-EDA2-144C-9BAC-20C9B7E33DB0}" dt="2020-06-03T01:54:22.459" v="680" actId="20577"/>
          <ac:spMkLst>
            <pc:docMk/>
            <pc:sldMk cId="721822129" sldId="267"/>
            <ac:spMk id="5" creationId="{130CED62-E065-7B4B-9D91-4B8D5E715645}"/>
          </ac:spMkLst>
        </pc:spChg>
      </pc:sldChg>
      <pc:sldChg chg="modSp ord">
        <pc:chgData name="Aditya C." userId="52149d970a381a3d" providerId="LiveId" clId="{2B6FA2CE-EDA2-144C-9BAC-20C9B7E33DB0}" dt="2020-06-05T00:30:57.786" v="3123" actId="20577"/>
        <pc:sldMkLst>
          <pc:docMk/>
          <pc:sldMk cId="3723515075" sldId="268"/>
        </pc:sldMkLst>
        <pc:spChg chg="mod">
          <ac:chgData name="Aditya C." userId="52149d970a381a3d" providerId="LiveId" clId="{2B6FA2CE-EDA2-144C-9BAC-20C9B7E33DB0}" dt="2020-06-05T00:30:57.786" v="3123" actId="20577"/>
          <ac:spMkLst>
            <pc:docMk/>
            <pc:sldMk cId="3723515075" sldId="268"/>
            <ac:spMk id="3" creationId="{2CD2D437-E61A-4148-873E-0AA793BB2044}"/>
          </ac:spMkLst>
        </pc:spChg>
      </pc:sldChg>
      <pc:sldChg chg="del">
        <pc:chgData name="Aditya C." userId="52149d970a381a3d" providerId="LiveId" clId="{2B6FA2CE-EDA2-144C-9BAC-20C9B7E33DB0}" dt="2020-06-03T00:07:46.803" v="79" actId="2696"/>
        <pc:sldMkLst>
          <pc:docMk/>
          <pc:sldMk cId="3174656060" sldId="269"/>
        </pc:sldMkLst>
      </pc:sldChg>
      <pc:sldChg chg="del">
        <pc:chgData name="Aditya C." userId="52149d970a381a3d" providerId="LiveId" clId="{2B6FA2CE-EDA2-144C-9BAC-20C9B7E33DB0}" dt="2020-06-03T00:07:47.134" v="80" actId="2696"/>
        <pc:sldMkLst>
          <pc:docMk/>
          <pc:sldMk cId="2459531987" sldId="270"/>
        </pc:sldMkLst>
      </pc:sldChg>
      <pc:sldChg chg="del">
        <pc:chgData name="Aditya C." userId="52149d970a381a3d" providerId="LiveId" clId="{2B6FA2CE-EDA2-144C-9BAC-20C9B7E33DB0}" dt="2020-06-03T00:07:47.419" v="81" actId="2696"/>
        <pc:sldMkLst>
          <pc:docMk/>
          <pc:sldMk cId="233593698" sldId="271"/>
        </pc:sldMkLst>
      </pc:sldChg>
      <pc:sldChg chg="add del">
        <pc:chgData name="Aditya C." userId="52149d970a381a3d" providerId="LiveId" clId="{2B6FA2CE-EDA2-144C-9BAC-20C9B7E33DB0}" dt="2020-06-03T00:07:49.304" v="84" actId="2696"/>
        <pc:sldMkLst>
          <pc:docMk/>
          <pc:sldMk cId="2721648732" sldId="276"/>
        </pc:sldMkLst>
      </pc:sldChg>
      <pc:sldChg chg="addSp delSp modSp del">
        <pc:chgData name="Aditya C." userId="52149d970a381a3d" providerId="LiveId" clId="{2B6FA2CE-EDA2-144C-9BAC-20C9B7E33DB0}" dt="2020-06-03T00:07:39.690" v="67" actId="2696"/>
        <pc:sldMkLst>
          <pc:docMk/>
          <pc:sldMk cId="2479113911" sldId="277"/>
        </pc:sldMkLst>
        <pc:spChg chg="mod">
          <ac:chgData name="Aditya C." userId="52149d970a381a3d" providerId="LiveId" clId="{2B6FA2CE-EDA2-144C-9BAC-20C9B7E33DB0}" dt="2020-06-03T00:06:50.489" v="25" actId="20577"/>
          <ac:spMkLst>
            <pc:docMk/>
            <pc:sldMk cId="2479113911" sldId="277"/>
            <ac:spMk id="3" creationId="{3380A104-6220-124C-84D2-4ED3CC328326}"/>
          </ac:spMkLst>
        </pc:spChg>
        <pc:spChg chg="add mod">
          <ac:chgData name="Aditya C." userId="52149d970a381a3d" providerId="LiveId" clId="{2B6FA2CE-EDA2-144C-9BAC-20C9B7E33DB0}" dt="2020-06-03T00:07:36.285" v="65" actId="1076"/>
          <ac:spMkLst>
            <pc:docMk/>
            <pc:sldMk cId="2479113911" sldId="277"/>
            <ac:spMk id="4" creationId="{30D72CF4-68AC-9146-B9A8-7B3CEFC34E69}"/>
          </ac:spMkLst>
        </pc:spChg>
        <pc:spChg chg="del">
          <ac:chgData name="Aditya C." userId="52149d970a381a3d" providerId="LiveId" clId="{2B6FA2CE-EDA2-144C-9BAC-20C9B7E33DB0}" dt="2020-06-03T00:06:59.842" v="28" actId="478"/>
          <ac:spMkLst>
            <pc:docMk/>
            <pc:sldMk cId="2479113911" sldId="277"/>
            <ac:spMk id="6147" creationId="{00000000-0000-0000-0000-000000000000}"/>
          </ac:spMkLst>
        </pc:spChg>
        <pc:spChg chg="add del">
          <ac:chgData name="Aditya C." userId="52149d970a381a3d" providerId="LiveId" clId="{2B6FA2CE-EDA2-144C-9BAC-20C9B7E33DB0}" dt="2020-06-03T00:07:35.928" v="64" actId="478"/>
          <ac:spMkLst>
            <pc:docMk/>
            <pc:sldMk cId="2479113911" sldId="277"/>
            <ac:spMk id="6152" creationId="{00000000-0000-0000-0000-000000000000}"/>
          </ac:spMkLst>
        </pc:spChg>
        <pc:grpChg chg="del">
          <ac:chgData name="Aditya C." userId="52149d970a381a3d" providerId="LiveId" clId="{2B6FA2CE-EDA2-144C-9BAC-20C9B7E33DB0}" dt="2020-06-03T00:06:55.336" v="26" actId="478"/>
          <ac:grpSpMkLst>
            <pc:docMk/>
            <pc:sldMk cId="2479113911" sldId="277"/>
            <ac:grpSpMk id="6149" creationId="{00000000-0000-0000-0000-000000000000}"/>
          </ac:grpSpMkLst>
        </pc:grpChg>
      </pc:sldChg>
      <pc:sldChg chg="del">
        <pc:chgData name="Aditya C." userId="52149d970a381a3d" providerId="LiveId" clId="{2B6FA2CE-EDA2-144C-9BAC-20C9B7E33DB0}" dt="2020-06-03T00:07:46.147" v="77" actId="2696"/>
        <pc:sldMkLst>
          <pc:docMk/>
          <pc:sldMk cId="3070954177" sldId="278"/>
        </pc:sldMkLst>
      </pc:sldChg>
      <pc:sldChg chg="del">
        <pc:chgData name="Aditya C." userId="52149d970a381a3d" providerId="LiveId" clId="{2B6FA2CE-EDA2-144C-9BAC-20C9B7E33DB0}" dt="2020-06-03T00:07:46.445" v="78" actId="2696"/>
        <pc:sldMkLst>
          <pc:docMk/>
          <pc:sldMk cId="910661039" sldId="279"/>
        </pc:sldMkLst>
      </pc:sldChg>
      <pc:sldChg chg="del">
        <pc:chgData name="Aditya C." userId="52149d970a381a3d" providerId="LiveId" clId="{2B6FA2CE-EDA2-144C-9BAC-20C9B7E33DB0}" dt="2020-06-03T00:07:47.810" v="82" actId="2696"/>
        <pc:sldMkLst>
          <pc:docMk/>
          <pc:sldMk cId="2189151760" sldId="289"/>
        </pc:sldMkLst>
      </pc:sldChg>
      <pc:sldChg chg="del">
        <pc:chgData name="Aditya C." userId="52149d970a381a3d" providerId="LiveId" clId="{2B6FA2CE-EDA2-144C-9BAC-20C9B7E33DB0}" dt="2020-06-03T00:07:40.938" v="68" actId="2696"/>
        <pc:sldMkLst>
          <pc:docMk/>
          <pc:sldMk cId="308032193" sldId="290"/>
        </pc:sldMkLst>
      </pc:sldChg>
      <pc:sldChg chg="modSp add del">
        <pc:chgData name="Aditya C." userId="52149d970a381a3d" providerId="LiveId" clId="{2B6FA2CE-EDA2-144C-9BAC-20C9B7E33DB0}" dt="2020-06-03T00:08:07.067" v="92" actId="2696"/>
        <pc:sldMkLst>
          <pc:docMk/>
          <pc:sldMk cId="531930978" sldId="291"/>
        </pc:sldMkLst>
        <pc:spChg chg="mod">
          <ac:chgData name="Aditya C." userId="52149d970a381a3d" providerId="LiveId" clId="{2B6FA2CE-EDA2-144C-9BAC-20C9B7E33DB0}" dt="2020-06-03T00:08:01.448" v="90" actId="20577"/>
          <ac:spMkLst>
            <pc:docMk/>
            <pc:sldMk cId="531930978" sldId="291"/>
            <ac:spMk id="2" creationId="{9AD724BC-CB95-924F-92A7-1C4BA3049736}"/>
          </ac:spMkLst>
        </pc:spChg>
      </pc:sldChg>
      <pc:sldChg chg="addSp delSp modSp add del">
        <pc:chgData name="Aditya C." userId="52149d970a381a3d" providerId="LiveId" clId="{2B6FA2CE-EDA2-144C-9BAC-20C9B7E33DB0}" dt="2020-06-03T16:48:15.742" v="912" actId="2696"/>
        <pc:sldMkLst>
          <pc:docMk/>
          <pc:sldMk cId="717520751" sldId="292"/>
        </pc:sldMkLst>
        <pc:spChg chg="mod">
          <ac:chgData name="Aditya C." userId="52149d970a381a3d" providerId="LiveId" clId="{2B6FA2CE-EDA2-144C-9BAC-20C9B7E33DB0}" dt="2020-06-03T00:08:56.095" v="157" actId="20577"/>
          <ac:spMkLst>
            <pc:docMk/>
            <pc:sldMk cId="717520751" sldId="292"/>
            <ac:spMk id="2" creationId="{11C5B187-BB82-C24B-9E4A-9AF32F071826}"/>
          </ac:spMkLst>
        </pc:spChg>
        <pc:spChg chg="mod">
          <ac:chgData name="Aditya C." userId="52149d970a381a3d" providerId="LiveId" clId="{2B6FA2CE-EDA2-144C-9BAC-20C9B7E33DB0}" dt="2020-06-03T00:11:14.728" v="263" actId="20577"/>
          <ac:spMkLst>
            <pc:docMk/>
            <pc:sldMk cId="717520751" sldId="292"/>
            <ac:spMk id="3" creationId="{3EB7C269-F124-BD4D-94CF-B8C7E43AD0B8}"/>
          </ac:spMkLst>
        </pc:spChg>
        <pc:picChg chg="add del">
          <ac:chgData name="Aditya C." userId="52149d970a381a3d" providerId="LiveId" clId="{2B6FA2CE-EDA2-144C-9BAC-20C9B7E33DB0}" dt="2020-06-03T00:10:14.591" v="162"/>
          <ac:picMkLst>
            <pc:docMk/>
            <pc:sldMk cId="717520751" sldId="292"/>
            <ac:picMk id="6" creationId="{F50194B6-20AF-7844-A219-2E6123D23382}"/>
          </ac:picMkLst>
        </pc:picChg>
        <pc:picChg chg="add del mod">
          <ac:chgData name="Aditya C." userId="52149d970a381a3d" providerId="LiveId" clId="{2B6FA2CE-EDA2-144C-9BAC-20C9B7E33DB0}" dt="2020-06-03T00:10:22.889" v="170"/>
          <ac:picMkLst>
            <pc:docMk/>
            <pc:sldMk cId="717520751" sldId="292"/>
            <ac:picMk id="7" creationId="{03F49C3F-4D92-1144-A57C-7A26621A1D19}"/>
          </ac:picMkLst>
        </pc:picChg>
        <pc:picChg chg="add mod">
          <ac:chgData name="Aditya C." userId="52149d970a381a3d" providerId="LiveId" clId="{2B6FA2CE-EDA2-144C-9BAC-20C9B7E33DB0}" dt="2020-06-03T00:11:08.418" v="258" actId="1076"/>
          <ac:picMkLst>
            <pc:docMk/>
            <pc:sldMk cId="717520751" sldId="292"/>
            <ac:picMk id="8" creationId="{C1FDBF85-86EF-C048-B26D-7EAF9F43D366}"/>
          </ac:picMkLst>
        </pc:picChg>
      </pc:sldChg>
      <pc:sldChg chg="addSp modSp add del">
        <pc:chgData name="Aditya C." userId="52149d970a381a3d" providerId="LiveId" clId="{2B6FA2CE-EDA2-144C-9BAC-20C9B7E33DB0}" dt="2020-06-03T16:48:18.540" v="914" actId="2696"/>
        <pc:sldMkLst>
          <pc:docMk/>
          <pc:sldMk cId="3725261957" sldId="293"/>
        </pc:sldMkLst>
        <pc:spChg chg="mod">
          <ac:chgData name="Aditya C." userId="52149d970a381a3d" providerId="LiveId" clId="{2B6FA2CE-EDA2-144C-9BAC-20C9B7E33DB0}" dt="2020-06-03T00:08:12.160" v="99" actId="20577"/>
          <ac:spMkLst>
            <pc:docMk/>
            <pc:sldMk cId="3725261957" sldId="293"/>
            <ac:spMk id="2" creationId="{7AD16FE8-83B8-3447-9B5C-083D62455F77}"/>
          </ac:spMkLst>
        </pc:spChg>
        <pc:spChg chg="mod">
          <ac:chgData name="Aditya C." userId="52149d970a381a3d" providerId="LiveId" clId="{2B6FA2CE-EDA2-144C-9BAC-20C9B7E33DB0}" dt="2020-06-03T00:09:14.968" v="160" actId="20577"/>
          <ac:spMkLst>
            <pc:docMk/>
            <pc:sldMk cId="3725261957" sldId="293"/>
            <ac:spMk id="3" creationId="{36DA8F69-075F-D94D-A13F-789FD61ECABB}"/>
          </ac:spMkLst>
        </pc:spChg>
        <pc:picChg chg="add mod">
          <ac:chgData name="Aditya C." userId="52149d970a381a3d" providerId="LiveId" clId="{2B6FA2CE-EDA2-144C-9BAC-20C9B7E33DB0}" dt="2020-06-03T00:08:42.605" v="138" actId="1076"/>
          <ac:picMkLst>
            <pc:docMk/>
            <pc:sldMk cId="3725261957" sldId="293"/>
            <ac:picMk id="6" creationId="{9E471942-B00F-FC43-B78B-B087A7CE0B59}"/>
          </ac:picMkLst>
        </pc:picChg>
      </pc:sldChg>
      <pc:sldChg chg="addSp delSp modSp add ord">
        <pc:chgData name="Aditya C." userId="52149d970a381a3d" providerId="LiveId" clId="{2B6FA2CE-EDA2-144C-9BAC-20C9B7E33DB0}" dt="2020-06-05T02:36:43.624" v="3147" actId="1076"/>
        <pc:sldMkLst>
          <pc:docMk/>
          <pc:sldMk cId="3382397786" sldId="294"/>
        </pc:sldMkLst>
        <pc:spChg chg="mod">
          <ac:chgData name="Aditya C." userId="52149d970a381a3d" providerId="LiveId" clId="{2B6FA2CE-EDA2-144C-9BAC-20C9B7E33DB0}" dt="2020-06-03T00:11:31.539" v="277" actId="20577"/>
          <ac:spMkLst>
            <pc:docMk/>
            <pc:sldMk cId="3382397786" sldId="294"/>
            <ac:spMk id="2" creationId="{D1831382-470D-CC4E-89AA-B24EB9226AFD}"/>
          </ac:spMkLst>
        </pc:spChg>
        <pc:spChg chg="mod">
          <ac:chgData name="Aditya C." userId="52149d970a381a3d" providerId="LiveId" clId="{2B6FA2CE-EDA2-144C-9BAC-20C9B7E33DB0}" dt="2020-06-05T02:36:37.264" v="3146" actId="14100"/>
          <ac:spMkLst>
            <pc:docMk/>
            <pc:sldMk cId="3382397786" sldId="294"/>
            <ac:spMk id="3" creationId="{DD650053-2A1A-644A-AF2F-23679855E6FE}"/>
          </ac:spMkLst>
        </pc:spChg>
        <pc:spChg chg="add mod">
          <ac:chgData name="Aditya C." userId="52149d970a381a3d" providerId="LiveId" clId="{2B6FA2CE-EDA2-144C-9BAC-20C9B7E33DB0}" dt="2020-06-05T00:12:12.627" v="1997" actId="164"/>
          <ac:spMkLst>
            <pc:docMk/>
            <pc:sldMk cId="3382397786" sldId="294"/>
            <ac:spMk id="7" creationId="{D5ED370F-CC62-6B46-9868-704C0DD633C9}"/>
          </ac:spMkLst>
        </pc:spChg>
        <pc:grpChg chg="add del mod">
          <ac:chgData name="Aditya C." userId="52149d970a381a3d" providerId="LiveId" clId="{2B6FA2CE-EDA2-144C-9BAC-20C9B7E33DB0}" dt="2020-06-05T00:26:48.886" v="2959" actId="478"/>
          <ac:grpSpMkLst>
            <pc:docMk/>
            <pc:sldMk cId="3382397786" sldId="294"/>
            <ac:grpSpMk id="8" creationId="{519F679B-307C-3341-9ED9-0F8647EE004E}"/>
          </ac:grpSpMkLst>
        </pc:grpChg>
        <pc:picChg chg="add mod modCrop">
          <ac:chgData name="Aditya C." userId="52149d970a381a3d" providerId="LiveId" clId="{2B6FA2CE-EDA2-144C-9BAC-20C9B7E33DB0}" dt="2020-06-05T00:12:12.627" v="1997" actId="164"/>
          <ac:picMkLst>
            <pc:docMk/>
            <pc:sldMk cId="3382397786" sldId="294"/>
            <ac:picMk id="6" creationId="{FA6DEB29-A1EA-264F-B31C-A26A4E85E15A}"/>
          </ac:picMkLst>
        </pc:picChg>
        <pc:picChg chg="add mod modCrop">
          <ac:chgData name="Aditya C." userId="52149d970a381a3d" providerId="LiveId" clId="{2B6FA2CE-EDA2-144C-9BAC-20C9B7E33DB0}" dt="2020-06-05T02:36:43.624" v="3147" actId="1076"/>
          <ac:picMkLst>
            <pc:docMk/>
            <pc:sldMk cId="3382397786" sldId="294"/>
            <ac:picMk id="9" creationId="{EBB5EC5A-35F3-7A48-B908-AE49BCA90280}"/>
          </ac:picMkLst>
        </pc:picChg>
        <pc:picChg chg="add mod modCrop">
          <ac:chgData name="Aditya C." userId="52149d970a381a3d" providerId="LiveId" clId="{2B6FA2CE-EDA2-144C-9BAC-20C9B7E33DB0}" dt="2020-06-05T02:36:33.656" v="3144" actId="1076"/>
          <ac:picMkLst>
            <pc:docMk/>
            <pc:sldMk cId="3382397786" sldId="294"/>
            <ac:picMk id="10" creationId="{035FFD0D-5097-C94A-B9C8-528E270EB525}"/>
          </ac:picMkLst>
        </pc:picChg>
      </pc:sldChg>
      <pc:sldChg chg="modSp add del ord">
        <pc:chgData name="Aditya C." userId="52149d970a381a3d" providerId="LiveId" clId="{2B6FA2CE-EDA2-144C-9BAC-20C9B7E33DB0}" dt="2020-06-04T23:45:35.199" v="1901" actId="2696"/>
        <pc:sldMkLst>
          <pc:docMk/>
          <pc:sldMk cId="867597350" sldId="295"/>
        </pc:sldMkLst>
        <pc:spChg chg="mod">
          <ac:chgData name="Aditya C." userId="52149d970a381a3d" providerId="LiveId" clId="{2B6FA2CE-EDA2-144C-9BAC-20C9B7E33DB0}" dt="2020-06-03T00:11:45.482" v="288" actId="20577"/>
          <ac:spMkLst>
            <pc:docMk/>
            <pc:sldMk cId="867597350" sldId="295"/>
            <ac:spMk id="2" creationId="{602B7130-0116-1E46-802D-7169327F5FD2}"/>
          </ac:spMkLst>
        </pc:spChg>
      </pc:sldChg>
      <pc:sldChg chg="modSp add ord">
        <pc:chgData name="Aditya C." userId="52149d970a381a3d" providerId="LiveId" clId="{2B6FA2CE-EDA2-144C-9BAC-20C9B7E33DB0}" dt="2020-06-07T23:09:43.816" v="3755" actId="20577"/>
        <pc:sldMkLst>
          <pc:docMk/>
          <pc:sldMk cId="3088954361" sldId="296"/>
        </pc:sldMkLst>
        <pc:spChg chg="mod">
          <ac:chgData name="Aditya C." userId="52149d970a381a3d" providerId="LiveId" clId="{2B6FA2CE-EDA2-144C-9BAC-20C9B7E33DB0}" dt="2020-06-04T23:35:20.602" v="1848" actId="20577"/>
          <ac:spMkLst>
            <pc:docMk/>
            <pc:sldMk cId="3088954361" sldId="296"/>
            <ac:spMk id="2" creationId="{C15F1E32-4E25-7147-B805-ACF66809426E}"/>
          </ac:spMkLst>
        </pc:spChg>
        <pc:spChg chg="mod">
          <ac:chgData name="Aditya C." userId="52149d970a381a3d" providerId="LiveId" clId="{2B6FA2CE-EDA2-144C-9BAC-20C9B7E33DB0}" dt="2020-06-07T23:09:43.816" v="3755" actId="20577"/>
          <ac:spMkLst>
            <pc:docMk/>
            <pc:sldMk cId="3088954361" sldId="296"/>
            <ac:spMk id="3" creationId="{ECBDE3D2-D12D-8142-A4A1-E33BB38DEDE0}"/>
          </ac:spMkLst>
        </pc:spChg>
      </pc:sldChg>
      <pc:sldChg chg="modSp add ord modTransition">
        <pc:chgData name="Aditya C." userId="52149d970a381a3d" providerId="LiveId" clId="{2B6FA2CE-EDA2-144C-9BAC-20C9B7E33DB0}" dt="2020-06-05T02:40:06.171" v="3148"/>
        <pc:sldMkLst>
          <pc:docMk/>
          <pc:sldMk cId="2930995570" sldId="297"/>
        </pc:sldMkLst>
        <pc:spChg chg="mod">
          <ac:chgData name="Aditya C." userId="52149d970a381a3d" providerId="LiveId" clId="{2B6FA2CE-EDA2-144C-9BAC-20C9B7E33DB0}" dt="2020-06-03T00:23:37.926" v="357" actId="20577"/>
          <ac:spMkLst>
            <pc:docMk/>
            <pc:sldMk cId="2930995570" sldId="297"/>
            <ac:spMk id="2" creationId="{68D2E414-9D1C-944C-8669-95B4D3F9A124}"/>
          </ac:spMkLst>
        </pc:spChg>
      </pc:sldChg>
      <pc:sldChg chg="modSp add del ord">
        <pc:chgData name="Aditya C." userId="52149d970a381a3d" providerId="LiveId" clId="{2B6FA2CE-EDA2-144C-9BAC-20C9B7E33DB0}" dt="2020-06-04T23:45:26.097" v="1899" actId="2696"/>
        <pc:sldMkLst>
          <pc:docMk/>
          <pc:sldMk cId="4200859238" sldId="298"/>
        </pc:sldMkLst>
        <pc:spChg chg="mod">
          <ac:chgData name="Aditya C." userId="52149d970a381a3d" providerId="LiveId" clId="{2B6FA2CE-EDA2-144C-9BAC-20C9B7E33DB0}" dt="2020-06-03T00:24:40.088" v="392" actId="20577"/>
          <ac:spMkLst>
            <pc:docMk/>
            <pc:sldMk cId="4200859238" sldId="298"/>
            <ac:spMk id="2" creationId="{DB00E94A-ADAD-C84E-B16F-75F5C6C713BF}"/>
          </ac:spMkLst>
        </pc:spChg>
      </pc:sldChg>
      <pc:sldChg chg="modSp add del ord">
        <pc:chgData name="Aditya C." userId="52149d970a381a3d" providerId="LiveId" clId="{2B6FA2CE-EDA2-144C-9BAC-20C9B7E33DB0}" dt="2020-06-04T23:45:28.314" v="1900" actId="2696"/>
        <pc:sldMkLst>
          <pc:docMk/>
          <pc:sldMk cId="2058969461" sldId="299"/>
        </pc:sldMkLst>
        <pc:spChg chg="mod">
          <ac:chgData name="Aditya C." userId="52149d970a381a3d" providerId="LiveId" clId="{2B6FA2CE-EDA2-144C-9BAC-20C9B7E33DB0}" dt="2020-06-03T00:24:54.839" v="425" actId="20577"/>
          <ac:spMkLst>
            <pc:docMk/>
            <pc:sldMk cId="2058969461" sldId="299"/>
            <ac:spMk id="2" creationId="{AB0BD874-8756-3E4E-8E0B-6CAA339CC78B}"/>
          </ac:spMkLst>
        </pc:spChg>
      </pc:sldChg>
      <pc:sldChg chg="modSp add">
        <pc:chgData name="Aditya C." userId="52149d970a381a3d" providerId="LiveId" clId="{2B6FA2CE-EDA2-144C-9BAC-20C9B7E33DB0}" dt="2020-06-07T23:13:14.577" v="3806" actId="20577"/>
        <pc:sldMkLst>
          <pc:docMk/>
          <pc:sldMk cId="3665035149" sldId="300"/>
        </pc:sldMkLst>
        <pc:spChg chg="mod">
          <ac:chgData name="Aditya C." userId="52149d970a381a3d" providerId="LiveId" clId="{2B6FA2CE-EDA2-144C-9BAC-20C9B7E33DB0}" dt="2020-06-04T23:26:28.262" v="1704" actId="20577"/>
          <ac:spMkLst>
            <pc:docMk/>
            <pc:sldMk cId="3665035149" sldId="300"/>
            <ac:spMk id="2" creationId="{4BC26BEF-0468-F84D-B84B-30259DE50006}"/>
          </ac:spMkLst>
        </pc:spChg>
        <pc:spChg chg="mod">
          <ac:chgData name="Aditya C." userId="52149d970a381a3d" providerId="LiveId" clId="{2B6FA2CE-EDA2-144C-9BAC-20C9B7E33DB0}" dt="2020-06-07T23:13:14.577" v="3806" actId="20577"/>
          <ac:spMkLst>
            <pc:docMk/>
            <pc:sldMk cId="3665035149" sldId="300"/>
            <ac:spMk id="3" creationId="{69B034A8-B53E-D342-9F11-1CAECEE5C31F}"/>
          </ac:spMkLst>
        </pc:spChg>
      </pc:sldChg>
      <pc:sldChg chg="modSp add del">
        <pc:chgData name="Aditya C." userId="52149d970a381a3d" providerId="LiveId" clId="{2B6FA2CE-EDA2-144C-9BAC-20C9B7E33DB0}" dt="2020-06-03T01:47:09.001" v="611" actId="2696"/>
        <pc:sldMkLst>
          <pc:docMk/>
          <pc:sldMk cId="1581992061" sldId="301"/>
        </pc:sldMkLst>
        <pc:spChg chg="mod">
          <ac:chgData name="Aditya C." userId="52149d970a381a3d" providerId="LiveId" clId="{2B6FA2CE-EDA2-144C-9BAC-20C9B7E33DB0}" dt="2020-06-03T01:46:49.448" v="599" actId="5793"/>
          <ac:spMkLst>
            <pc:docMk/>
            <pc:sldMk cId="1581992061" sldId="301"/>
            <ac:spMk id="3" creationId="{3865CD68-549A-B246-A97C-B32BE0637400}"/>
          </ac:spMkLst>
        </pc:spChg>
      </pc:sldChg>
      <pc:sldChg chg="modSp add ord">
        <pc:chgData name="Aditya C." userId="52149d970a381a3d" providerId="LiveId" clId="{2B6FA2CE-EDA2-144C-9BAC-20C9B7E33DB0}" dt="2020-06-04T23:34:10.295" v="1815"/>
        <pc:sldMkLst>
          <pc:docMk/>
          <pc:sldMk cId="2902480342" sldId="301"/>
        </pc:sldMkLst>
        <pc:spChg chg="mod">
          <ac:chgData name="Aditya C." userId="52149d970a381a3d" providerId="LiveId" clId="{2B6FA2CE-EDA2-144C-9BAC-20C9B7E33DB0}" dt="2020-06-03T01:54:44.144" v="687" actId="20577"/>
          <ac:spMkLst>
            <pc:docMk/>
            <pc:sldMk cId="2902480342" sldId="301"/>
            <ac:spMk id="2" creationId="{4F0AB86D-69B0-DD4D-B2A8-3C6938663B9B}"/>
          </ac:spMkLst>
        </pc:spChg>
        <pc:spChg chg="mod">
          <ac:chgData name="Aditya C." userId="52149d970a381a3d" providerId="LiveId" clId="{2B6FA2CE-EDA2-144C-9BAC-20C9B7E33DB0}" dt="2020-06-03T01:56:18.500" v="905" actId="20577"/>
          <ac:spMkLst>
            <pc:docMk/>
            <pc:sldMk cId="2902480342" sldId="301"/>
            <ac:spMk id="3" creationId="{930BB941-4482-F244-B6ED-FBD250E36FE2}"/>
          </ac:spMkLst>
        </pc:spChg>
      </pc:sldChg>
      <pc:sldChg chg="modSp add ord">
        <pc:chgData name="Aditya C." userId="52149d970a381a3d" providerId="LiveId" clId="{2B6FA2CE-EDA2-144C-9BAC-20C9B7E33DB0}" dt="2020-06-05T03:34:32.623" v="3349" actId="20577"/>
        <pc:sldMkLst>
          <pc:docMk/>
          <pc:sldMk cId="2629645972" sldId="302"/>
        </pc:sldMkLst>
        <pc:spChg chg="mod">
          <ac:chgData name="Aditya C." userId="52149d970a381a3d" providerId="LiveId" clId="{2B6FA2CE-EDA2-144C-9BAC-20C9B7E33DB0}" dt="2020-06-04T23:35:25.186" v="1858" actId="20577"/>
          <ac:spMkLst>
            <pc:docMk/>
            <pc:sldMk cId="2629645972" sldId="302"/>
            <ac:spMk id="2" creationId="{BC1DD5C1-6021-FC4F-82DA-FCBB87EDE0B4}"/>
          </ac:spMkLst>
        </pc:spChg>
        <pc:spChg chg="mod">
          <ac:chgData name="Aditya C." userId="52149d970a381a3d" providerId="LiveId" clId="{2B6FA2CE-EDA2-144C-9BAC-20C9B7E33DB0}" dt="2020-06-05T03:34:32.623" v="3349" actId="20577"/>
          <ac:spMkLst>
            <pc:docMk/>
            <pc:sldMk cId="2629645972" sldId="302"/>
            <ac:spMk id="3" creationId="{ECF34928-E23A-4044-A90A-4F303241C412}"/>
          </ac:spMkLst>
        </pc:spChg>
      </pc:sldChg>
      <pc:sldChg chg="del">
        <pc:chgData name="Aditya C." userId="52149d970a381a3d" providerId="LiveId" clId="{2B6FA2CE-EDA2-144C-9BAC-20C9B7E33DB0}" dt="2020-06-04T23:35:31.500" v="1860" actId="2696"/>
        <pc:sldMkLst>
          <pc:docMk/>
          <pc:sldMk cId="3020538081" sldId="304"/>
        </pc:sldMkLst>
      </pc:sldChg>
      <pc:sldChg chg="del">
        <pc:chgData name="Aditya C." userId="52149d970a381a3d" providerId="LiveId" clId="{2B6FA2CE-EDA2-144C-9BAC-20C9B7E33DB0}" dt="2020-06-03T16:48:16.746" v="913" actId="2696"/>
        <pc:sldMkLst>
          <pc:docMk/>
          <pc:sldMk cId="2450469406" sldId="305"/>
        </pc:sldMkLst>
      </pc:sldChg>
      <pc:sldChg chg="del">
        <pc:chgData name="Aditya C." userId="52149d970a381a3d" providerId="LiveId" clId="{2B6FA2CE-EDA2-144C-9BAC-20C9B7E33DB0}" dt="2020-06-03T16:47:47.831" v="906" actId="2696"/>
        <pc:sldMkLst>
          <pc:docMk/>
          <pc:sldMk cId="613614987" sldId="307"/>
        </pc:sldMkLst>
      </pc:sldChg>
      <pc:sldChg chg="del">
        <pc:chgData name="Aditya C." userId="52149d970a381a3d" providerId="LiveId" clId="{2B6FA2CE-EDA2-144C-9BAC-20C9B7E33DB0}" dt="2020-06-03T16:47:53.831" v="907" actId="2696"/>
        <pc:sldMkLst>
          <pc:docMk/>
          <pc:sldMk cId="1856338451" sldId="308"/>
        </pc:sldMkLst>
      </pc:sldChg>
      <pc:sldChg chg="addSp delSp modSp">
        <pc:chgData name="Aditya C." userId="52149d970a381a3d" providerId="LiveId" clId="{2B6FA2CE-EDA2-144C-9BAC-20C9B7E33DB0}" dt="2020-06-05T03:01:08.399" v="3263" actId="20577"/>
        <pc:sldMkLst>
          <pc:docMk/>
          <pc:sldMk cId="3001051562" sldId="311"/>
        </pc:sldMkLst>
        <pc:graphicFrameChg chg="mod modGraphic">
          <ac:chgData name="Aditya C." userId="52149d970a381a3d" providerId="LiveId" clId="{2B6FA2CE-EDA2-144C-9BAC-20C9B7E33DB0}" dt="2020-06-05T03:01:08.399" v="3263" actId="20577"/>
          <ac:graphicFrameMkLst>
            <pc:docMk/>
            <pc:sldMk cId="3001051562" sldId="311"/>
            <ac:graphicFrameMk id="19" creationId="{F6422535-2FC6-4EE0-AF7D-21DA7F02717B}"/>
          </ac:graphicFrameMkLst>
        </pc:graphicFrameChg>
        <pc:picChg chg="add del mod modCrop">
          <ac:chgData name="Aditya C." userId="52149d970a381a3d" providerId="LiveId" clId="{2B6FA2CE-EDA2-144C-9BAC-20C9B7E33DB0}" dt="2020-06-05T03:00:50.927" v="3225" actId="478"/>
          <ac:picMkLst>
            <pc:docMk/>
            <pc:sldMk cId="3001051562" sldId="311"/>
            <ac:picMk id="3" creationId="{EAEFDE2D-0EB4-CD46-AC0B-E0883F4D06B4}"/>
          </ac:picMkLst>
        </pc:picChg>
        <pc:picChg chg="add mod modCrop">
          <ac:chgData name="Aditya C." userId="52149d970a381a3d" providerId="LiveId" clId="{2B6FA2CE-EDA2-144C-9BAC-20C9B7E33DB0}" dt="2020-06-04T23:43:55.374" v="1864" actId="732"/>
          <ac:picMkLst>
            <pc:docMk/>
            <pc:sldMk cId="3001051562" sldId="311"/>
            <ac:picMk id="6" creationId="{5F7426FE-E716-1F4A-8395-89F862E8A498}"/>
          </ac:picMkLst>
        </pc:picChg>
        <pc:picChg chg="add del mod modCrop">
          <ac:chgData name="Aditya C." userId="52149d970a381a3d" providerId="LiveId" clId="{2B6FA2CE-EDA2-144C-9BAC-20C9B7E33DB0}" dt="2020-06-05T03:00:50.927" v="3225" actId="478"/>
          <ac:picMkLst>
            <pc:docMk/>
            <pc:sldMk cId="3001051562" sldId="311"/>
            <ac:picMk id="7" creationId="{BBABEC64-C175-FE4F-84A8-02C4288ACBF7}"/>
          </ac:picMkLst>
        </pc:picChg>
        <pc:picChg chg="add del mod modCrop">
          <ac:chgData name="Aditya C." userId="52149d970a381a3d" providerId="LiveId" clId="{2B6FA2CE-EDA2-144C-9BAC-20C9B7E33DB0}" dt="2020-06-05T03:00:50.927" v="3225" actId="478"/>
          <ac:picMkLst>
            <pc:docMk/>
            <pc:sldMk cId="3001051562" sldId="311"/>
            <ac:picMk id="8" creationId="{C3D007E4-999F-8046-A9DB-F90F34BE5064}"/>
          </ac:picMkLst>
        </pc:picChg>
        <pc:picChg chg="mod">
          <ac:chgData name="Aditya C." userId="52149d970a381a3d" providerId="LiveId" clId="{2B6FA2CE-EDA2-144C-9BAC-20C9B7E33DB0}" dt="2020-06-04T23:44:35.005" v="1898" actId="14100"/>
          <ac:picMkLst>
            <pc:docMk/>
            <pc:sldMk cId="3001051562" sldId="311"/>
            <ac:picMk id="22" creationId="{9F50F1AE-CDC7-4F0E-82DD-AFBAA454A273}"/>
          </ac:picMkLst>
        </pc:picChg>
      </pc:sldChg>
      <pc:sldChg chg="add del">
        <pc:chgData name="Aditya C." userId="52149d970a381a3d" providerId="LiveId" clId="{2B6FA2CE-EDA2-144C-9BAC-20C9B7E33DB0}" dt="2020-06-04T23:34:17.461" v="1818" actId="2696"/>
        <pc:sldMkLst>
          <pc:docMk/>
          <pc:sldMk cId="1274675402" sldId="312"/>
        </pc:sldMkLst>
      </pc:sldChg>
      <pc:sldChg chg="addSp delSp modSp add">
        <pc:chgData name="Aditya C." userId="52149d970a381a3d" providerId="LiveId" clId="{2B6FA2CE-EDA2-144C-9BAC-20C9B7E33DB0}" dt="2020-06-05T02:35:18.446" v="3132" actId="1076"/>
        <pc:sldMkLst>
          <pc:docMk/>
          <pc:sldMk cId="1989978854" sldId="312"/>
        </pc:sldMkLst>
        <pc:spChg chg="mod">
          <ac:chgData name="Aditya C." userId="52149d970a381a3d" providerId="LiveId" clId="{2B6FA2CE-EDA2-144C-9BAC-20C9B7E33DB0}" dt="2020-06-05T00:30:38.319" v="3105" actId="20577"/>
          <ac:spMkLst>
            <pc:docMk/>
            <pc:sldMk cId="1989978854" sldId="312"/>
            <ac:spMk id="3" creationId="{DD650053-2A1A-644A-AF2F-23679855E6FE}"/>
          </ac:spMkLst>
        </pc:spChg>
        <pc:grpChg chg="del">
          <ac:chgData name="Aditya C." userId="52149d970a381a3d" providerId="LiveId" clId="{2B6FA2CE-EDA2-144C-9BAC-20C9B7E33DB0}" dt="2020-06-05T00:27:54.595" v="2973" actId="478"/>
          <ac:grpSpMkLst>
            <pc:docMk/>
            <pc:sldMk cId="1989978854" sldId="312"/>
            <ac:grpSpMk id="8" creationId="{519F679B-307C-3341-9ED9-0F8647EE004E}"/>
          </ac:grpSpMkLst>
        </pc:grpChg>
        <pc:picChg chg="del">
          <ac:chgData name="Aditya C." userId="52149d970a381a3d" providerId="LiveId" clId="{2B6FA2CE-EDA2-144C-9BAC-20C9B7E33DB0}" dt="2020-06-05T00:24:03.133" v="2874" actId="478"/>
          <ac:picMkLst>
            <pc:docMk/>
            <pc:sldMk cId="1989978854" sldId="312"/>
            <ac:picMk id="9" creationId="{EBB5EC5A-35F3-7A48-B908-AE49BCA90280}"/>
          </ac:picMkLst>
        </pc:picChg>
        <pc:picChg chg="add mod">
          <ac:chgData name="Aditya C." userId="52149d970a381a3d" providerId="LiveId" clId="{2B6FA2CE-EDA2-144C-9BAC-20C9B7E33DB0}" dt="2020-06-05T02:35:18.446" v="3132" actId="1076"/>
          <ac:picMkLst>
            <pc:docMk/>
            <pc:sldMk cId="1989978854" sldId="312"/>
            <ac:picMk id="10" creationId="{6BFED777-8DF6-C14B-B159-2856E8748D2C}"/>
          </ac:picMkLst>
        </pc:picChg>
        <pc:picChg chg="add mod modCrop">
          <ac:chgData name="Aditya C." userId="52149d970a381a3d" providerId="LiveId" clId="{2B6FA2CE-EDA2-144C-9BAC-20C9B7E33DB0}" dt="2020-06-05T02:35:14.566" v="3131" actId="1076"/>
          <ac:picMkLst>
            <pc:docMk/>
            <pc:sldMk cId="1989978854" sldId="312"/>
            <ac:picMk id="11" creationId="{F3F62E84-2ABD-B644-8B8A-6559DF1857C8}"/>
          </ac:picMkLst>
        </pc:picChg>
      </pc:sldChg>
      <pc:sldChg chg="modSp add ord">
        <pc:chgData name="Aditya C." userId="52149d970a381a3d" providerId="LiveId" clId="{2B6FA2CE-EDA2-144C-9BAC-20C9B7E33DB0}" dt="2020-06-05T03:48:49.062" v="3753" actId="20577"/>
        <pc:sldMkLst>
          <pc:docMk/>
          <pc:sldMk cId="3103684096" sldId="313"/>
        </pc:sldMkLst>
        <pc:spChg chg="mod">
          <ac:chgData name="Aditya C." userId="52149d970a381a3d" providerId="LiveId" clId="{2B6FA2CE-EDA2-144C-9BAC-20C9B7E33DB0}" dt="2020-06-05T02:43:09.352" v="3212" actId="20577"/>
          <ac:spMkLst>
            <pc:docMk/>
            <pc:sldMk cId="3103684096" sldId="313"/>
            <ac:spMk id="2" creationId="{D295BA2A-D882-8C4B-8DBC-E935FFF4509E}"/>
          </ac:spMkLst>
        </pc:spChg>
        <pc:spChg chg="mod">
          <ac:chgData name="Aditya C." userId="52149d970a381a3d" providerId="LiveId" clId="{2B6FA2CE-EDA2-144C-9BAC-20C9B7E33DB0}" dt="2020-06-05T03:48:49.062" v="3753" actId="20577"/>
          <ac:spMkLst>
            <pc:docMk/>
            <pc:sldMk cId="3103684096" sldId="313"/>
            <ac:spMk id="3" creationId="{2510ECFD-6884-9249-AE29-8B2A0B878587}"/>
          </ac:spMkLst>
        </pc:spChg>
      </pc:sldChg>
      <pc:sldChg chg="add del">
        <pc:chgData name="Aditya C." userId="52149d970a381a3d" providerId="LiveId" clId="{2B6FA2CE-EDA2-144C-9BAC-20C9B7E33DB0}" dt="2020-06-04T23:34:16.099" v="1817" actId="2696"/>
        <pc:sldMkLst>
          <pc:docMk/>
          <pc:sldMk cId="3499998174" sldId="313"/>
        </pc:sldMkLst>
      </pc:sldChg>
      <pc:sldChg chg="add del">
        <pc:chgData name="Aditya C." userId="52149d970a381a3d" providerId="LiveId" clId="{2B6FA2CE-EDA2-144C-9BAC-20C9B7E33DB0}" dt="2020-06-05T02:59:50.721" v="3216" actId="2696"/>
        <pc:sldMkLst>
          <pc:docMk/>
          <pc:sldMk cId="469607313" sldId="314"/>
        </pc:sldMkLst>
      </pc:sldChg>
      <pc:sldChg chg="add del">
        <pc:chgData name="Aditya C." userId="52149d970a381a3d" providerId="LiveId" clId="{2B6FA2CE-EDA2-144C-9BAC-20C9B7E33DB0}" dt="2020-06-04T23:35:30.605" v="1859" actId="2696"/>
        <pc:sldMkLst>
          <pc:docMk/>
          <pc:sldMk cId="2343329788" sldId="314"/>
        </pc:sldMkLst>
      </pc:sldChg>
      <pc:sldChg chg="add del">
        <pc:chgData name="Aditya C." userId="52149d970a381a3d" providerId="LiveId" clId="{2B6FA2CE-EDA2-144C-9BAC-20C9B7E33DB0}" dt="2020-06-05T02:59:40.590" v="3214"/>
        <pc:sldMkLst>
          <pc:docMk/>
          <pc:sldMk cId="2807165681" sldId="314"/>
        </pc:sldMkLst>
      </pc:sldChg>
      <pc:sldChg chg="addSp delSp modSp add">
        <pc:chgData name="Aditya C." userId="52149d970a381a3d" providerId="LiveId" clId="{2B6FA2CE-EDA2-144C-9BAC-20C9B7E33DB0}" dt="2020-06-05T03:00:43.394" v="3224" actId="2166"/>
        <pc:sldMkLst>
          <pc:docMk/>
          <pc:sldMk cId="4099784587" sldId="314"/>
        </pc:sldMkLst>
        <pc:graphicFrameChg chg="modGraphic">
          <ac:chgData name="Aditya C." userId="52149d970a381a3d" providerId="LiveId" clId="{2B6FA2CE-EDA2-144C-9BAC-20C9B7E33DB0}" dt="2020-06-05T03:00:43.394" v="3224" actId="2166"/>
          <ac:graphicFrameMkLst>
            <pc:docMk/>
            <pc:sldMk cId="4099784587" sldId="314"/>
            <ac:graphicFrameMk id="19" creationId="{F6422535-2FC6-4EE0-AF7D-21DA7F02717B}"/>
          </ac:graphicFrameMkLst>
        </pc:graphicFrameChg>
        <pc:picChg chg="add del">
          <ac:chgData name="Aditya C." userId="52149d970a381a3d" providerId="LiveId" clId="{2B6FA2CE-EDA2-144C-9BAC-20C9B7E33DB0}" dt="2020-06-05T03:00:22.201" v="3221" actId="478"/>
          <ac:picMkLst>
            <pc:docMk/>
            <pc:sldMk cId="4099784587" sldId="314"/>
            <ac:picMk id="3" creationId="{EAEFDE2D-0EB4-CD46-AC0B-E0883F4D06B4}"/>
          </ac:picMkLst>
        </pc:picChg>
        <pc:picChg chg="add del">
          <ac:chgData name="Aditya C." userId="52149d970a381a3d" providerId="LiveId" clId="{2B6FA2CE-EDA2-144C-9BAC-20C9B7E33DB0}" dt="2020-06-05T03:00:30.476" v="3222" actId="478"/>
          <ac:picMkLst>
            <pc:docMk/>
            <pc:sldMk cId="4099784587" sldId="314"/>
            <ac:picMk id="6" creationId="{5F7426FE-E716-1F4A-8395-89F862E8A498}"/>
          </ac:picMkLst>
        </pc:picChg>
        <pc:picChg chg="add del">
          <ac:chgData name="Aditya C." userId="52149d970a381a3d" providerId="LiveId" clId="{2B6FA2CE-EDA2-144C-9BAC-20C9B7E33DB0}" dt="2020-06-05T03:00:22.201" v="3221" actId="478"/>
          <ac:picMkLst>
            <pc:docMk/>
            <pc:sldMk cId="4099784587" sldId="314"/>
            <ac:picMk id="7" creationId="{BBABEC64-C175-FE4F-84A8-02C4288ACBF7}"/>
          </ac:picMkLst>
        </pc:picChg>
        <pc:picChg chg="add del">
          <ac:chgData name="Aditya C." userId="52149d970a381a3d" providerId="LiveId" clId="{2B6FA2CE-EDA2-144C-9BAC-20C9B7E33DB0}" dt="2020-06-05T03:00:09.180" v="3219" actId="478"/>
          <ac:picMkLst>
            <pc:docMk/>
            <pc:sldMk cId="4099784587" sldId="314"/>
            <ac:picMk id="8" creationId="{C3D007E4-999F-8046-A9DB-F90F34BE5064}"/>
          </ac:picMkLst>
        </pc:picChg>
        <pc:picChg chg="add del">
          <ac:chgData name="Aditya C." userId="52149d970a381a3d" providerId="LiveId" clId="{2B6FA2CE-EDA2-144C-9BAC-20C9B7E33DB0}" dt="2020-06-05T03:00:30.476" v="3222" actId="478"/>
          <ac:picMkLst>
            <pc:docMk/>
            <pc:sldMk cId="4099784587" sldId="314"/>
            <ac:picMk id="22" creationId="{9F50F1AE-CDC7-4F0E-82DD-AFBAA454A273}"/>
          </ac:picMkLst>
        </pc:picChg>
      </pc:sldChg>
      <pc:sldChg chg="modSp add">
        <pc:chgData name="Aditya C." userId="52149d970a381a3d" providerId="LiveId" clId="{2B6FA2CE-EDA2-144C-9BAC-20C9B7E33DB0}" dt="2020-06-05T03:35:04.509" v="3365" actId="20577"/>
        <pc:sldMkLst>
          <pc:docMk/>
          <pc:sldMk cId="2257892439" sldId="315"/>
        </pc:sldMkLst>
        <pc:spChg chg="mod">
          <ac:chgData name="Aditya C." userId="52149d970a381a3d" providerId="LiveId" clId="{2B6FA2CE-EDA2-144C-9BAC-20C9B7E33DB0}" dt="2020-06-05T03:35:04.509" v="3365" actId="20577"/>
          <ac:spMkLst>
            <pc:docMk/>
            <pc:sldMk cId="2257892439" sldId="315"/>
            <ac:spMk id="2" creationId="{2142FE33-7833-E747-9FBA-52095B0F0502}"/>
          </ac:spMkLst>
        </pc:spChg>
      </pc:sldChg>
      <pc:sldChg chg="modSp add">
        <pc:chgData name="Aditya C." userId="52149d970a381a3d" providerId="LiveId" clId="{2B6FA2CE-EDA2-144C-9BAC-20C9B7E33DB0}" dt="2020-06-05T03:40:10.267" v="3418" actId="20577"/>
        <pc:sldMkLst>
          <pc:docMk/>
          <pc:sldMk cId="1102144507" sldId="316"/>
        </pc:sldMkLst>
        <pc:spChg chg="mod">
          <ac:chgData name="Aditya C." userId="52149d970a381a3d" providerId="LiveId" clId="{2B6FA2CE-EDA2-144C-9BAC-20C9B7E33DB0}" dt="2020-06-05T03:40:01.337" v="3379" actId="20577"/>
          <ac:spMkLst>
            <pc:docMk/>
            <pc:sldMk cId="1102144507" sldId="316"/>
            <ac:spMk id="2" creationId="{13B7CE47-F4E8-564C-B024-E96D778B21D3}"/>
          </ac:spMkLst>
        </pc:spChg>
        <pc:spChg chg="mod">
          <ac:chgData name="Aditya C." userId="52149d970a381a3d" providerId="LiveId" clId="{2B6FA2CE-EDA2-144C-9BAC-20C9B7E33DB0}" dt="2020-06-05T03:40:10.267" v="3418" actId="20577"/>
          <ac:spMkLst>
            <pc:docMk/>
            <pc:sldMk cId="1102144507" sldId="316"/>
            <ac:spMk id="3" creationId="{3C5AC62E-3BA5-7140-8824-51EB026FE324}"/>
          </ac:spMkLst>
        </pc:spChg>
      </pc:sldChg>
      <pc:sldChg chg="modSp new">
        <pc:chgData name="Aditya C." userId="52149d970a381a3d" providerId="LiveId" clId="{2B6FA2CE-EDA2-144C-9BAC-20C9B7E33DB0}" dt="2020-06-08T02:43:25.803" v="3823" actId="20577"/>
        <pc:sldMkLst>
          <pc:docMk/>
          <pc:sldMk cId="1152675066" sldId="317"/>
        </pc:sldMkLst>
        <pc:spChg chg="mod">
          <ac:chgData name="Aditya C." userId="52149d970a381a3d" providerId="LiveId" clId="{2B6FA2CE-EDA2-144C-9BAC-20C9B7E33DB0}" dt="2020-06-08T02:43:25.803" v="3823" actId="20577"/>
          <ac:spMkLst>
            <pc:docMk/>
            <pc:sldMk cId="1152675066" sldId="317"/>
            <ac:spMk id="2" creationId="{CFFFE0A1-88F1-6A44-BC55-1441D57D1D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752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23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8943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372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90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622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368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880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59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035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361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883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0399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83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138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://theantidoterobotics.com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://www.ftctutorial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dirty="0"/>
              <a:t>Motors and Servos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dirty="0"/>
              <a:t>The Antidote - FTC 14320</a:t>
            </a:r>
            <a:endParaRPr dirty="0"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1382-470D-CC4E-89AA-B24EB9226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Mounts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50053-2A1A-644A-AF2F-23679855E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966931" cy="5029199"/>
          </a:xfrm>
        </p:spPr>
        <p:txBody>
          <a:bodyPr/>
          <a:lstStyle/>
          <a:p>
            <a:r>
              <a:rPr lang="en-US" b="1" dirty="0"/>
              <a:t>Clamping Mounts</a:t>
            </a:r>
          </a:p>
          <a:p>
            <a:pPr lvl="1"/>
            <a:r>
              <a:rPr lang="en-US" b="1" dirty="0"/>
              <a:t>Clamps </a:t>
            </a:r>
            <a:r>
              <a:rPr lang="en-US" dirty="0"/>
              <a:t>onto the circular body of the motor</a:t>
            </a:r>
          </a:p>
          <a:p>
            <a:pPr lvl="1"/>
            <a:r>
              <a:rPr lang="en-US" dirty="0"/>
              <a:t>Tapped holes allow the motor to be placed on </a:t>
            </a:r>
            <a:r>
              <a:rPr lang="en-US" b="1" dirty="0"/>
              <a:t>any flat surface</a:t>
            </a:r>
          </a:p>
          <a:p>
            <a:pPr lvl="1"/>
            <a:r>
              <a:rPr lang="en-US" dirty="0"/>
              <a:t>Different motor brands have different motor diameters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1C408-F111-A640-943D-A3054E59041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E39B7-5C1E-0347-B42F-A7D6A6EA11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5FFD0D-5097-C94A-B9C8-528E270EB5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7388" y="2287006"/>
            <a:ext cx="4905632" cy="3991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B5EC5A-35F3-7A48-B908-AE49BCA902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5312" y="365125"/>
            <a:ext cx="1789007" cy="21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97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FED777-8DF6-C14B-B159-2856E8748D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302" y="61798"/>
            <a:ext cx="2218597" cy="2218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62E84-2ABD-B644-8B8A-6559DF1857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7585" y="2280395"/>
            <a:ext cx="4895435" cy="4037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31382-470D-CC4E-89AA-B24EB9226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Mounts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50053-2A1A-644A-AF2F-23679855E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114800" cy="5029199"/>
          </a:xfrm>
        </p:spPr>
        <p:txBody>
          <a:bodyPr/>
          <a:lstStyle/>
          <a:p>
            <a:r>
              <a:rPr lang="en-US" b="1" dirty="0"/>
              <a:t>Face Mounting</a:t>
            </a:r>
          </a:p>
          <a:p>
            <a:pPr lvl="1"/>
            <a:r>
              <a:rPr lang="en-US" dirty="0"/>
              <a:t>Uses the </a:t>
            </a:r>
            <a:r>
              <a:rPr lang="en-US" b="1" dirty="0"/>
              <a:t>screw holes </a:t>
            </a:r>
            <a:r>
              <a:rPr lang="en-US" dirty="0"/>
              <a:t>on the face of the motor to mount the motor</a:t>
            </a:r>
          </a:p>
          <a:p>
            <a:pPr lvl="1"/>
            <a:r>
              <a:rPr lang="en-US" dirty="0"/>
              <a:t>Can either use a physical bracket to help with the mounting process</a:t>
            </a:r>
          </a:p>
          <a:p>
            <a:pPr lvl="1"/>
            <a:r>
              <a:rPr lang="en-US" b="1" dirty="0"/>
              <a:t>Recommended</a:t>
            </a:r>
            <a:r>
              <a:rPr lang="en-US" dirty="0"/>
              <a:t> option for FTC applications compared to clamping mounts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1C408-F111-A640-943D-A3054E59041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E39B7-5C1E-0347-B42F-A7D6A6EA11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7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34A8-B53E-D342-9F11-1CAECEE5C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Tech Challenge, teams are only allowed to use up to </a:t>
            </a:r>
            <a:r>
              <a:rPr lang="en-US" b="1" dirty="0"/>
              <a:t>twelve servos</a:t>
            </a:r>
            <a:endParaRPr lang="en-US" dirty="0"/>
          </a:p>
          <a:p>
            <a:pPr lvl="1"/>
            <a:r>
              <a:rPr lang="en-US" dirty="0"/>
              <a:t>Six on each REV Expansion Hub or Control Hub</a:t>
            </a:r>
          </a:p>
          <a:p>
            <a:r>
              <a:rPr lang="en-US" dirty="0"/>
              <a:t>Every motor has a set max torque and max speed.</a:t>
            </a:r>
          </a:p>
          <a:p>
            <a:pPr lvl="1"/>
            <a:r>
              <a:rPr lang="en-US" b="1" dirty="0"/>
              <a:t>Gearbox ratios</a:t>
            </a:r>
            <a:r>
              <a:rPr lang="en-US" dirty="0"/>
              <a:t> help manipulate the max torque and max speed to best suit certain applications</a:t>
            </a:r>
          </a:p>
          <a:p>
            <a:pPr lvl="1"/>
            <a:r>
              <a:rPr lang="en-US" dirty="0"/>
              <a:t>A general rule of thumb is be </a:t>
            </a:r>
            <a:r>
              <a:rPr lang="en-US" b="1" dirty="0"/>
              <a:t>under half</a:t>
            </a:r>
            <a:r>
              <a:rPr lang="en-US" dirty="0"/>
              <a:t> of the motor’s stall torque (can usually be found in motor specifications)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6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Types of Servos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276088" cy="5029199"/>
          </a:xfrm>
        </p:spPr>
        <p:txBody>
          <a:bodyPr>
            <a:normAutofit/>
          </a:bodyPr>
          <a:lstStyle/>
          <a:p>
            <a:r>
              <a:rPr lang="en-US" b="1" dirty="0">
                <a:sym typeface="Wingdings" pitchFamily="2" charset="2"/>
              </a:rPr>
              <a:t>Positional </a:t>
            </a:r>
            <a:r>
              <a:rPr lang="en-US" dirty="0">
                <a:sym typeface="Wingdings" pitchFamily="2" charset="2"/>
              </a:rPr>
              <a:t>(standard) </a:t>
            </a:r>
            <a:r>
              <a:rPr lang="en-US" b="1" dirty="0">
                <a:sym typeface="Wingdings" pitchFamily="2" charset="2"/>
              </a:rPr>
              <a:t>Servos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Servos are primarily used </a:t>
            </a:r>
            <a:r>
              <a:rPr lang="en-US" dirty="0"/>
              <a:t>for </a:t>
            </a:r>
            <a:r>
              <a:rPr lang="en-US" b="1" dirty="0"/>
              <a:t>precise</a:t>
            </a:r>
            <a:r>
              <a:rPr lang="en-US" dirty="0"/>
              <a:t> and </a:t>
            </a:r>
            <a:r>
              <a:rPr lang="en-US" b="1" dirty="0"/>
              <a:t>repeatable</a:t>
            </a:r>
            <a:r>
              <a:rPr lang="en-US" dirty="0"/>
              <a:t> moves</a:t>
            </a:r>
          </a:p>
          <a:p>
            <a:pPr lvl="1"/>
            <a:r>
              <a:rPr lang="en-US" dirty="0">
                <a:sym typeface="Wingdings" pitchFamily="2" charset="2"/>
              </a:rPr>
              <a:t>Can only rotate around 180 to 270 degrees</a:t>
            </a:r>
          </a:p>
          <a:p>
            <a:pPr lvl="2"/>
            <a:r>
              <a:rPr lang="en-US" dirty="0">
                <a:sym typeface="Wingdings" pitchFamily="2" charset="2"/>
              </a:rPr>
              <a:t>The input signal manipulates the position of the servo spline</a:t>
            </a:r>
          </a:p>
          <a:p>
            <a:pPr lvl="0"/>
            <a:r>
              <a:rPr lang="en-US" b="1" dirty="0"/>
              <a:t>Continuous Rotation Servos</a:t>
            </a:r>
            <a:endParaRPr lang="en-US" dirty="0"/>
          </a:p>
          <a:p>
            <a:pPr lvl="1"/>
            <a:r>
              <a:rPr lang="en-US" dirty="0">
                <a:sym typeface="Wingdings" pitchFamily="2" charset="2"/>
              </a:rPr>
              <a:t>These servos are similar to motors</a:t>
            </a:r>
          </a:p>
          <a:p>
            <a:pPr lvl="2"/>
            <a:r>
              <a:rPr lang="en-US" dirty="0">
                <a:sym typeface="Wingdings" pitchFamily="2" charset="2"/>
              </a:rPr>
              <a:t>The input signal manipulates the speed and direction of rotation</a:t>
            </a:r>
          </a:p>
          <a:p>
            <a:pPr lvl="1"/>
            <a:r>
              <a:rPr lang="en-US" dirty="0">
                <a:sym typeface="Wingdings" pitchFamily="2" charset="2"/>
              </a:rPr>
              <a:t>Continuous Rotation servos typically do </a:t>
            </a:r>
            <a:r>
              <a:rPr lang="en-US" b="1" dirty="0">
                <a:sym typeface="Wingdings" pitchFamily="2" charset="2"/>
              </a:rPr>
              <a:t>not</a:t>
            </a:r>
            <a:r>
              <a:rPr lang="en-US" dirty="0">
                <a:sym typeface="Wingdings" pitchFamily="2" charset="2"/>
              </a:rPr>
              <a:t> have any form of positional feedback</a:t>
            </a:r>
          </a:p>
          <a:p>
            <a:pPr lvl="1"/>
            <a:endParaRPr lang="en-US" dirty="0">
              <a:sym typeface="Wingdings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1FA88-DB25-DB44-9ADA-5F158B941F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picture containing cake, sitting, table, birthday&#10;&#10;Description automatically generated">
            <a:extLst>
              <a:ext uri="{FF2B5EF4-FFF2-40B4-BE49-F238E27FC236}">
                <a16:creationId xmlns:a16="http://schemas.microsoft.com/office/drawing/2014/main" id="{F61847C9-ABAE-49BD-8074-BEACC24545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684" y="1773382"/>
            <a:ext cx="3311236" cy="3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1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Programming Servos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273502" cy="5029199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A Servo Programmer (like the ones in the images) can set </a:t>
            </a:r>
            <a:r>
              <a:rPr lang="en-US" b="1" dirty="0">
                <a:sym typeface="Wingdings" pitchFamily="2" charset="2"/>
              </a:rPr>
              <a:t>custom end-stops</a:t>
            </a:r>
            <a:r>
              <a:rPr lang="en-US" dirty="0">
                <a:sym typeface="Wingdings" pitchFamily="2" charset="2"/>
              </a:rPr>
              <a:t> for positional servos and </a:t>
            </a:r>
            <a:r>
              <a:rPr lang="en-US" b="1" dirty="0">
                <a:sym typeface="Wingdings" pitchFamily="2" charset="2"/>
              </a:rPr>
              <a:t>change the mode </a:t>
            </a:r>
            <a:r>
              <a:rPr lang="en-US" dirty="0">
                <a:sym typeface="Wingdings" pitchFamily="2" charset="2"/>
              </a:rPr>
              <a:t>of certain servos from Continuous Rotation to Positional and vice versa.</a:t>
            </a:r>
          </a:p>
          <a:p>
            <a:pPr lvl="1"/>
            <a:r>
              <a:rPr lang="en-US" dirty="0">
                <a:sym typeface="Wingdings" pitchFamily="2" charset="2"/>
              </a:rPr>
              <a:t>The programmer can change the mode of REV’s Smart Robot Servo and </a:t>
            </a:r>
            <a:r>
              <a:rPr lang="en-US" dirty="0" err="1">
                <a:sym typeface="Wingdings" pitchFamily="2" charset="2"/>
              </a:rPr>
              <a:t>goBILDA’s</a:t>
            </a:r>
            <a:r>
              <a:rPr lang="en-US" dirty="0">
                <a:sym typeface="Wingdings" pitchFamily="2" charset="2"/>
              </a:rPr>
              <a:t> Dual Mode Servo.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1FA88-DB25-DB44-9ADA-5F158B941F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122" name="Picture 2" descr="3102-0001-0001 - Servo Programmer for 2000 Series Dual Mode Servo">
            <a:extLst>
              <a:ext uri="{FF2B5EF4-FFF2-40B4-BE49-F238E27FC236}">
                <a16:creationId xmlns:a16="http://schemas.microsoft.com/office/drawing/2014/main" id="{2F7E8F5D-902D-461C-9259-27828200C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5927" y="621146"/>
            <a:ext cx="2807854" cy="28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DEFFDE3-F496-4EED-AF2A-7614719D4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2054" y="3126509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0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Servo Blocks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273502" cy="5029199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Sold by ServoCity and goBILDA</a:t>
            </a:r>
          </a:p>
          <a:p>
            <a:r>
              <a:rPr lang="en-US" dirty="0">
                <a:sym typeface="Wingdings" pitchFamily="2" charset="2"/>
              </a:rPr>
              <a:t>A limiting factor of servos is the amount of </a:t>
            </a:r>
            <a:r>
              <a:rPr lang="en-US" b="1" dirty="0">
                <a:sym typeface="Wingdings" pitchFamily="2" charset="2"/>
              </a:rPr>
              <a:t>radial load</a:t>
            </a:r>
            <a:r>
              <a:rPr lang="en-US" dirty="0">
                <a:sym typeface="Wingdings" pitchFamily="2" charset="2"/>
              </a:rPr>
              <a:t> that the servo can handle.</a:t>
            </a:r>
          </a:p>
          <a:p>
            <a:r>
              <a:rPr lang="en-US" dirty="0">
                <a:sym typeface="Wingdings" pitchFamily="2" charset="2"/>
              </a:rPr>
              <a:t>ServoBlocks acts as an </a:t>
            </a:r>
            <a:r>
              <a:rPr lang="en-US" b="1" dirty="0">
                <a:sym typeface="Wingdings" pitchFamily="2" charset="2"/>
              </a:rPr>
              <a:t>exoskeleton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b="1" dirty="0">
                <a:sym typeface="Wingdings" pitchFamily="2" charset="2"/>
              </a:rPr>
              <a:t>isolates the load</a:t>
            </a:r>
            <a:r>
              <a:rPr lang="en-US" dirty="0">
                <a:sym typeface="Wingdings" pitchFamily="2" charset="2"/>
              </a:rPr>
              <a:t> onto the bearing located above the servo spline.</a:t>
            </a:r>
          </a:p>
          <a:p>
            <a:r>
              <a:rPr lang="en-US" dirty="0">
                <a:sym typeface="Wingdings" pitchFamily="2" charset="2"/>
              </a:rPr>
              <a:t>It is recommended that teams use ServoBlocks for any intensive or high-torque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1FA88-DB25-DB44-9ADA-5F158B941F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icture containing toy, table, man, white&#10;&#10;Description automatically generated">
            <a:extLst>
              <a:ext uri="{FF2B5EF4-FFF2-40B4-BE49-F238E27FC236}">
                <a16:creationId xmlns:a16="http://schemas.microsoft.com/office/drawing/2014/main" id="{17387B30-FDE0-464A-A1E8-969AAF3C2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2774" y="1584036"/>
            <a:ext cx="3689928" cy="36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04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Servo Power Module (SPM)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273502" cy="5029199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itchFamily="2" charset="2"/>
              </a:rPr>
              <a:t>Sold by REV</a:t>
            </a:r>
          </a:p>
          <a:p>
            <a:r>
              <a:rPr lang="en-US" dirty="0">
                <a:sym typeface="Wingdings" pitchFamily="2" charset="2"/>
              </a:rPr>
              <a:t>When a robot has </a:t>
            </a:r>
            <a:r>
              <a:rPr lang="en-US" b="1" dirty="0">
                <a:sym typeface="Wingdings" pitchFamily="2" charset="2"/>
              </a:rPr>
              <a:t>many</a:t>
            </a:r>
            <a:r>
              <a:rPr lang="en-US" dirty="0">
                <a:sym typeface="Wingdings" pitchFamily="2" charset="2"/>
              </a:rPr>
              <a:t> servos pulling current, the Servo Power Module ensures that servos will receive 6 Volts and 90 Watts of power.</a:t>
            </a:r>
          </a:p>
          <a:p>
            <a:pPr lvl="1"/>
            <a:r>
              <a:rPr lang="en-US" dirty="0">
                <a:sym typeface="Wingdings" pitchFamily="2" charset="2"/>
              </a:rPr>
              <a:t>This ensures that the servos connected to the SPM will run with </a:t>
            </a:r>
            <a:r>
              <a:rPr lang="en-US" b="1" dirty="0">
                <a:sym typeface="Wingdings" pitchFamily="2" charset="2"/>
              </a:rPr>
              <a:t>consistent</a:t>
            </a:r>
            <a:r>
              <a:rPr lang="en-US" dirty="0">
                <a:sym typeface="Wingdings" pitchFamily="2" charset="2"/>
              </a:rPr>
              <a:t> and maximum power.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1FA88-DB25-DB44-9ADA-5F158B941F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8B2F83D-A4EA-4E19-82FC-4FD17E086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77011" y="1554365"/>
            <a:ext cx="3515546" cy="37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0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The Antidote 14320 for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n-US" dirty="0"/>
              <a:t>You can contact the author at: </a:t>
            </a:r>
          </a:p>
          <a:p>
            <a:pPr lvl="1"/>
            <a:r>
              <a:rPr lang="en-US" dirty="0">
                <a:sym typeface="Audiowide"/>
              </a:rPr>
              <a:t>Website: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http://theantidoterobotics.com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theantidoteFTC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theantidoteftc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>
                <a:hlinkClick r:id="rId4"/>
              </a:rPr>
              <a:t>www.FTCtutorials.com</a:t>
            </a:r>
            <a:endParaRPr lang="en-US" dirty="0"/>
          </a:p>
          <a:p>
            <a:pPr lvl="0"/>
            <a:r>
              <a:rPr lang="en-US" dirty="0"/>
              <a:t>Wording and Photo Credit: goBILDA, REV, AndyMark</a:t>
            </a:r>
          </a:p>
          <a:p>
            <a:endParaRPr lang="en-US" dirty="0"/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7060" y="2227220"/>
            <a:ext cx="2921414" cy="179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6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This work is licensed under 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 </a:t>
            </a:r>
            <a:r>
              <a:rPr kumimoji="0" lang="en-US" sz="1400" b="0" i="0" u="sng" strike="noStrike" kern="0" cap="none" spc="0" normalizeH="0" baseline="0" noProof="0" dirty="0">
                <a:ln>
                  <a:noFill/>
                </a:ln>
                <a:solidFill>
                  <a:srgbClr val="4374B7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  <a:hlinkClick r:id="rId6"/>
              </a:rPr>
              <a:t>Creative Commons Attribution-NonCommercial-ShareAlike 4.0 International License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.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374B7"/>
              </a:solidFill>
              <a:effectLst/>
              <a:uLnTx/>
              <a:uFillTx/>
              <a:latin typeface="Arial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89CB-D4B4-0E40-B5A9-43F56DE9BF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17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4288CB8-21A9-CF4A-B61D-940D9988594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179985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34A8-B53E-D342-9F11-1CAECEE5C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Tech Challenge, teams are only allowed to use up to </a:t>
            </a:r>
            <a:r>
              <a:rPr lang="en-US" b="1" dirty="0"/>
              <a:t>eight motors</a:t>
            </a:r>
            <a:endParaRPr lang="en-US" dirty="0"/>
          </a:p>
          <a:p>
            <a:pPr lvl="1"/>
            <a:r>
              <a:rPr lang="en-US" dirty="0"/>
              <a:t>Four on each REV Expansion Hub or Control Hub</a:t>
            </a:r>
          </a:p>
          <a:p>
            <a:r>
              <a:rPr lang="en-US" dirty="0"/>
              <a:t>Every motor has a set max torque and max speed.</a:t>
            </a:r>
          </a:p>
          <a:p>
            <a:pPr lvl="1"/>
            <a:r>
              <a:rPr lang="en-US" b="1" dirty="0"/>
              <a:t>Gearbox ratios</a:t>
            </a:r>
            <a:r>
              <a:rPr lang="en-US" dirty="0"/>
              <a:t> help manipulate the max torque and max speed to best suit certain applications</a:t>
            </a:r>
          </a:p>
          <a:p>
            <a:pPr lvl="1"/>
            <a:r>
              <a:rPr lang="en-US" dirty="0"/>
              <a:t>A general rule of thumb is be </a:t>
            </a:r>
            <a:r>
              <a:rPr lang="en-US" b="1" dirty="0"/>
              <a:t>under half</a:t>
            </a:r>
            <a:r>
              <a:rPr lang="en-US" dirty="0"/>
              <a:t> of the motor’s stall torque (can usually be found in motor specifications)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249680"/>
            <a:ext cx="4351020" cy="5029199"/>
          </a:xfrm>
        </p:spPr>
        <p:txBody>
          <a:bodyPr>
            <a:normAutofit/>
          </a:bodyPr>
          <a:lstStyle/>
          <a:p>
            <a:r>
              <a:rPr lang="en-US" sz="2400" b="1" dirty="0"/>
              <a:t>Spur Gear Motors</a:t>
            </a:r>
          </a:p>
          <a:p>
            <a:r>
              <a:rPr lang="en-US" dirty="0"/>
              <a:t>Consists of numerous reduction (↑ torque, ↓ speed) geared stages</a:t>
            </a:r>
          </a:p>
          <a:p>
            <a:r>
              <a:rPr lang="en-US" dirty="0"/>
              <a:t>Output shaft is typically </a:t>
            </a:r>
            <a:r>
              <a:rPr lang="en-US" b="1" dirty="0"/>
              <a:t>not centered</a:t>
            </a:r>
            <a:r>
              <a:rPr lang="en-US" dirty="0"/>
              <a:t> with the gearbox</a:t>
            </a:r>
          </a:p>
          <a:p>
            <a:pPr lvl="1"/>
            <a:r>
              <a:rPr lang="en-US" dirty="0"/>
              <a:t>Helps with belt/chain tension</a:t>
            </a:r>
          </a:p>
          <a:p>
            <a:r>
              <a:rPr lang="en-US" b="1" dirty="0"/>
              <a:t>Less durable</a:t>
            </a:r>
            <a:r>
              <a:rPr lang="en-US" dirty="0"/>
              <a:t> than other gearbox options</a:t>
            </a:r>
            <a:endParaRPr lang="en-US" b="1" dirty="0"/>
          </a:p>
          <a:p>
            <a:pPr lvl="1"/>
            <a:endParaRPr lang="en-US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79516F3-584D-4C63-9B5E-83DDA651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03816" y="4790989"/>
            <a:ext cx="2687388" cy="185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230C9-69A6-4826-8D35-8FAE121A12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579" y="1508675"/>
            <a:ext cx="3991802" cy="42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3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1249680"/>
            <a:ext cx="4415675" cy="5029199"/>
          </a:xfrm>
        </p:spPr>
        <p:txBody>
          <a:bodyPr>
            <a:normAutofit/>
          </a:bodyPr>
          <a:lstStyle/>
          <a:p>
            <a:r>
              <a:rPr lang="en-US" sz="2400" b="1" dirty="0"/>
              <a:t>Planetary Gear Motors</a:t>
            </a:r>
          </a:p>
          <a:p>
            <a:r>
              <a:rPr lang="en-US" dirty="0"/>
              <a:t>Consists of numerous sun + planet reduction stages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extremely reliable/efficient</a:t>
            </a:r>
            <a:endParaRPr lang="en-US" b="1" dirty="0"/>
          </a:p>
          <a:p>
            <a:r>
              <a:rPr lang="en-US" b="1" dirty="0"/>
              <a:t>Centered </a:t>
            </a:r>
            <a:r>
              <a:rPr lang="en-US" dirty="0"/>
              <a:t>shaft and compact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better radial/axial load</a:t>
            </a:r>
          </a:p>
          <a:p>
            <a:pPr marL="11430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5DDADF9-6CBE-4885-915F-9D8F9AE0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643" y="3118310"/>
            <a:ext cx="3143829" cy="314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D75867A-074F-4A06-8210-48D263AD99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1941" y="1729223"/>
            <a:ext cx="2197675" cy="219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77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1249680"/>
            <a:ext cx="4415675" cy="5029199"/>
          </a:xfrm>
        </p:spPr>
        <p:txBody>
          <a:bodyPr>
            <a:normAutofit/>
          </a:bodyPr>
          <a:lstStyle/>
          <a:p>
            <a:r>
              <a:rPr lang="en-US" sz="2400" b="1" dirty="0"/>
              <a:t>Through Bore Motors</a:t>
            </a:r>
          </a:p>
          <a:p>
            <a:r>
              <a:rPr lang="en-US" dirty="0"/>
              <a:t>Instead of having an </a:t>
            </a:r>
            <a:r>
              <a:rPr lang="en-US" b="1" dirty="0"/>
              <a:t>output shaft</a:t>
            </a:r>
            <a:r>
              <a:rPr lang="en-US" dirty="0"/>
              <a:t>, through bore motors have a slot so that a shaft can be inserted</a:t>
            </a:r>
          </a:p>
          <a:p>
            <a:r>
              <a:rPr lang="en-US" b="1" dirty="0"/>
              <a:t>REV Core Hex Motor</a:t>
            </a:r>
          </a:p>
          <a:p>
            <a:pPr lvl="1"/>
            <a:r>
              <a:rPr lang="en-US" dirty="0"/>
              <a:t>Spur Styled Gearbox </a:t>
            </a:r>
          </a:p>
          <a:p>
            <a:pPr lvl="1"/>
            <a:r>
              <a:rPr lang="en-US" dirty="0"/>
              <a:t>Any shaft length can be used</a:t>
            </a:r>
          </a:p>
          <a:p>
            <a:pPr lvl="1"/>
            <a:r>
              <a:rPr lang="en-US" dirty="0"/>
              <a:t>Very loud &amp; inefficient power output</a:t>
            </a:r>
          </a:p>
          <a:p>
            <a:pPr lvl="1"/>
            <a:r>
              <a:rPr lang="en-US" dirty="0"/>
              <a:t>Unusual gear ratio</a:t>
            </a:r>
          </a:p>
          <a:p>
            <a:pPr lvl="2"/>
            <a:r>
              <a:rPr lang="en-US" dirty="0"/>
              <a:t>72:1 is not commonly used</a:t>
            </a:r>
          </a:p>
          <a:p>
            <a:pPr lvl="2"/>
            <a:r>
              <a:rPr lang="en-US" dirty="0"/>
              <a:t>Uses a </a:t>
            </a:r>
            <a:r>
              <a:rPr lang="en-US" b="1" dirty="0"/>
              <a:t>less </a:t>
            </a:r>
            <a:r>
              <a:rPr lang="en-US" dirty="0"/>
              <a:t>powerful motor than other FTC motors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32669-6811-4A5D-B781-1DF930555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9080" y="2382983"/>
            <a:ext cx="4114800" cy="26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63183F8-0539-47E9-AFD5-397D7702F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8140" y="2382983"/>
            <a:ext cx="4114800" cy="26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97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1249680"/>
            <a:ext cx="4415675" cy="5029199"/>
          </a:xfrm>
        </p:spPr>
        <p:txBody>
          <a:bodyPr>
            <a:normAutofit/>
          </a:bodyPr>
          <a:lstStyle/>
          <a:p>
            <a:r>
              <a:rPr lang="en-US" sz="2400" b="1" dirty="0"/>
              <a:t>Bare Motor</a:t>
            </a:r>
          </a:p>
          <a:p>
            <a:r>
              <a:rPr lang="en-US" dirty="0"/>
              <a:t>These motors (sold by AndyMark and REV Robotics) do </a:t>
            </a:r>
            <a:r>
              <a:rPr lang="en-US" b="1" dirty="0"/>
              <a:t>not have an external gearbox</a:t>
            </a:r>
            <a:r>
              <a:rPr lang="en-US" dirty="0"/>
              <a:t>, only a pinion gear</a:t>
            </a:r>
          </a:p>
          <a:p>
            <a:r>
              <a:rPr lang="en-US" dirty="0"/>
              <a:t>Teams use bare motors for custom gearboxes, primarily for </a:t>
            </a:r>
            <a:r>
              <a:rPr lang="en-US" b="1" dirty="0"/>
              <a:t>lift mechanisms</a:t>
            </a:r>
            <a:r>
              <a:rPr lang="en-US" dirty="0"/>
              <a:t> or intakes</a:t>
            </a:r>
          </a:p>
          <a:p>
            <a:pPr lvl="1"/>
            <a:endParaRPr lang="en-US" dirty="0"/>
          </a:p>
        </p:txBody>
      </p:sp>
      <p:pic>
        <p:nvPicPr>
          <p:cNvPr id="3076" name="Picture 4" descr="View larger image of NeveRest Motor">
            <a:extLst>
              <a:ext uri="{FF2B5EF4-FFF2-40B4-BE49-F238E27FC236}">
                <a16:creationId xmlns:a16="http://schemas.microsoft.com/office/drawing/2014/main" id="{D56DB1C1-7E24-4153-99A7-4E4177E2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505" y="1771650"/>
            <a:ext cx="391795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92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Comparison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6422535-2FC6-4EE0-AF7D-21DA7F027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48662"/>
              </p:ext>
            </p:extLst>
          </p:nvPr>
        </p:nvGraphicFramePr>
        <p:xfrm>
          <a:off x="522988" y="3635638"/>
          <a:ext cx="8098023" cy="241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296">
                  <a:extLst>
                    <a:ext uri="{9D8B030D-6E8A-4147-A177-3AD203B41FA5}">
                      <a16:colId xmlns:a16="http://schemas.microsoft.com/office/drawing/2014/main" val="1369158141"/>
                    </a:ext>
                  </a:extLst>
                </a:gridCol>
                <a:gridCol w="2110407">
                  <a:extLst>
                    <a:ext uri="{9D8B030D-6E8A-4147-A177-3AD203B41FA5}">
                      <a16:colId xmlns:a16="http://schemas.microsoft.com/office/drawing/2014/main" val="75746637"/>
                    </a:ext>
                  </a:extLst>
                </a:gridCol>
                <a:gridCol w="2381160">
                  <a:extLst>
                    <a:ext uri="{9D8B030D-6E8A-4147-A177-3AD203B41FA5}">
                      <a16:colId xmlns:a16="http://schemas.microsoft.com/office/drawing/2014/main" val="3840610167"/>
                    </a:ext>
                  </a:extLst>
                </a:gridCol>
                <a:gridCol w="2381160">
                  <a:extLst>
                    <a:ext uri="{9D8B030D-6E8A-4147-A177-3AD203B41FA5}">
                      <a16:colId xmlns:a16="http://schemas.microsoft.com/office/drawing/2014/main" val="318717325"/>
                    </a:ext>
                  </a:extLst>
                </a:gridCol>
              </a:tblGrid>
              <a:tr h="63062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REV HD Hex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AM Classic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Tetrix </a:t>
                      </a:r>
                      <a:r>
                        <a:rPr lang="en-US" sz="1400" dirty="0" err="1"/>
                        <a:t>TorqueNADO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179250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Gearbox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Spur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Spur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Spur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347046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20:1 / 40:1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40:1 / 60:1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20:1 / 40:1 / 60:1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893344"/>
                  </a:ext>
                </a:extLst>
              </a:tr>
              <a:tr h="734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$28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$29.50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000650"/>
                  </a:ext>
                </a:extLst>
              </a:tr>
            </a:tbl>
          </a:graphicData>
        </a:graphic>
      </p:graphicFrame>
      <p:pic>
        <p:nvPicPr>
          <p:cNvPr id="22" name="Picture 4">
            <a:extLst>
              <a:ext uri="{FF2B5EF4-FFF2-40B4-BE49-F238E27FC236}">
                <a16:creationId xmlns:a16="http://schemas.microsoft.com/office/drawing/2014/main" id="{9F50F1AE-CDC7-4F0E-82DD-AFBAA454A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77947" y="2063062"/>
            <a:ext cx="1509922" cy="124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426FE-E716-1F4A-8395-89F862E8A4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3880" y="1759678"/>
            <a:ext cx="1356167" cy="161770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C067D5-5E1D-43EC-B0CA-F2019483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6301564" y="1768429"/>
            <a:ext cx="2259281" cy="10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05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Comparison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6422535-2FC6-4EE0-AF7D-21DA7F027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615272"/>
              </p:ext>
            </p:extLst>
          </p:nvPr>
        </p:nvGraphicFramePr>
        <p:xfrm>
          <a:off x="434108" y="3592213"/>
          <a:ext cx="8275785" cy="2520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542">
                  <a:extLst>
                    <a:ext uri="{9D8B030D-6E8A-4147-A177-3AD203B41FA5}">
                      <a16:colId xmlns:a16="http://schemas.microsoft.com/office/drawing/2014/main" val="1369158141"/>
                    </a:ext>
                  </a:extLst>
                </a:gridCol>
                <a:gridCol w="1827973">
                  <a:extLst>
                    <a:ext uri="{9D8B030D-6E8A-4147-A177-3AD203B41FA5}">
                      <a16:colId xmlns:a16="http://schemas.microsoft.com/office/drawing/2014/main" val="318717325"/>
                    </a:ext>
                  </a:extLst>
                </a:gridCol>
                <a:gridCol w="1696149">
                  <a:extLst>
                    <a:ext uri="{9D8B030D-6E8A-4147-A177-3AD203B41FA5}">
                      <a16:colId xmlns:a16="http://schemas.microsoft.com/office/drawing/2014/main" val="2812479258"/>
                    </a:ext>
                  </a:extLst>
                </a:gridCol>
                <a:gridCol w="1696149">
                  <a:extLst>
                    <a:ext uri="{9D8B030D-6E8A-4147-A177-3AD203B41FA5}">
                      <a16:colId xmlns:a16="http://schemas.microsoft.com/office/drawing/2014/main" val="941863835"/>
                    </a:ext>
                  </a:extLst>
                </a:gridCol>
                <a:gridCol w="1827972">
                  <a:extLst>
                    <a:ext uri="{9D8B030D-6E8A-4147-A177-3AD203B41FA5}">
                      <a16:colId xmlns:a16="http://schemas.microsoft.com/office/drawing/2014/main" val="3015005575"/>
                    </a:ext>
                  </a:extLst>
                </a:gridCol>
              </a:tblGrid>
              <a:tr h="73467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/>
                        <a:t>AndyMark</a:t>
                      </a:r>
                      <a:r>
                        <a:rPr lang="en-US" sz="1400" dirty="0"/>
                        <a:t> Orbital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REV </a:t>
                      </a:r>
                      <a:r>
                        <a:rPr lang="en-US" sz="1400" dirty="0" err="1"/>
                        <a:t>UltraPlanetary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REV HD Hex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goBILDA Yellow Jacket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179250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Gearbox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Planetary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Planetary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Planetary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Planetary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347046"/>
                  </a:ext>
                </a:extLst>
              </a:tr>
              <a:tr h="5257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3.7:1 / 19.2:1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3:1, 4:1, 5:1 Cartridges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19.2:1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3.7:1 to 188:1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893344"/>
                  </a:ext>
                </a:extLst>
              </a:tr>
              <a:tr h="7346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 (with discount)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00065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AEFDE2D-0EB4-CD46-AC0B-E0883F4D06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0108" y="1873141"/>
            <a:ext cx="1423304" cy="1719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007E4-999F-8046-A9DB-F90F34BE50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506" y="1427813"/>
            <a:ext cx="1896434" cy="216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B8AEC-45A6-4904-87CC-BB5BAF26FF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8791" y="1175060"/>
            <a:ext cx="1070897" cy="23620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C3332D3-9524-4971-B128-0277E67BD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584" y="1786503"/>
            <a:ext cx="1805710" cy="180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78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Selecting a Motor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Avoid</a:t>
            </a:r>
            <a:r>
              <a:rPr lang="en-US" dirty="0"/>
              <a:t> using spur gear motors (not recommended)</a:t>
            </a:r>
          </a:p>
          <a:p>
            <a:pPr lvl="1"/>
            <a:r>
              <a:rPr lang="en-US" dirty="0"/>
              <a:t>Spur gears are made of numerous layers of gears to create the final ratio</a:t>
            </a:r>
          </a:p>
          <a:p>
            <a:pPr lvl="1"/>
            <a:r>
              <a:rPr lang="en-US" dirty="0"/>
              <a:t>Spur gears wear down </a:t>
            </a:r>
            <a:r>
              <a:rPr lang="en-US" b="1" dirty="0"/>
              <a:t>rapidly </a:t>
            </a:r>
            <a:r>
              <a:rPr lang="en-US" dirty="0">
                <a:sym typeface="Wingdings" pitchFamily="2" charset="2"/>
              </a:rPr>
              <a:t> leads to a free moving shaft</a:t>
            </a:r>
          </a:p>
          <a:p>
            <a:pPr lvl="1"/>
            <a:r>
              <a:rPr lang="en-US" dirty="0">
                <a:sym typeface="Wingdings" pitchFamily="2" charset="2"/>
              </a:rPr>
              <a:t>Can not withstand the rigors of the FTC competition</a:t>
            </a:r>
          </a:p>
          <a:p>
            <a:r>
              <a:rPr lang="en-US" b="1" dirty="0">
                <a:sym typeface="Wingdings" pitchFamily="2" charset="2"/>
              </a:rPr>
              <a:t>Use planetaries! (recommended)</a:t>
            </a:r>
          </a:p>
          <a:p>
            <a:pPr lvl="1"/>
            <a:r>
              <a:rPr lang="en-US" dirty="0">
                <a:sym typeface="Wingdings" pitchFamily="2" charset="2"/>
              </a:rPr>
              <a:t>Planetaries are the </a:t>
            </a:r>
            <a:r>
              <a:rPr lang="en-US" b="1" dirty="0">
                <a:sym typeface="Wingdings" pitchFamily="2" charset="2"/>
              </a:rPr>
              <a:t>most reliable</a:t>
            </a:r>
            <a:r>
              <a:rPr lang="en-US" dirty="0">
                <a:sym typeface="Wingdings" pitchFamily="2" charset="2"/>
              </a:rPr>
              <a:t> motors to use in FTC</a:t>
            </a:r>
          </a:p>
          <a:p>
            <a:pPr lvl="1"/>
            <a:r>
              <a:rPr lang="en-US" dirty="0">
                <a:sym typeface="Wingdings" pitchFamily="2" charset="2"/>
              </a:rPr>
              <a:t>Load is distributed equally among the gears</a:t>
            </a:r>
          </a:p>
          <a:p>
            <a:pPr lvl="1"/>
            <a:r>
              <a:rPr lang="en-US" dirty="0">
                <a:sym typeface="Wingdings" pitchFamily="2" charset="2"/>
              </a:rPr>
              <a:t>Very </a:t>
            </a:r>
            <a:r>
              <a:rPr lang="en-US" b="1" dirty="0">
                <a:sym typeface="Wingdings" pitchFamily="2" charset="2"/>
              </a:rPr>
              <a:t>rare</a:t>
            </a:r>
            <a:r>
              <a:rPr lang="en-US" dirty="0">
                <a:sym typeface="Wingdings" pitchFamily="2" charset="2"/>
              </a:rPr>
              <a:t> for a planetary motor to break down</a:t>
            </a:r>
          </a:p>
          <a:p>
            <a:pPr lvl="1"/>
            <a:r>
              <a:rPr lang="en-US" dirty="0" err="1">
                <a:sym typeface="Wingdings" pitchFamily="2" charset="2"/>
              </a:rPr>
              <a:t>goBILDA</a:t>
            </a:r>
            <a:r>
              <a:rPr lang="en-US" dirty="0">
                <a:sym typeface="Wingdings" pitchFamily="2" charset="2"/>
              </a:rPr>
              <a:t> offers a </a:t>
            </a:r>
            <a:r>
              <a:rPr lang="en-US" b="1" dirty="0">
                <a:sym typeface="Wingdings" pitchFamily="2" charset="2"/>
              </a:rPr>
              <a:t>wide range </a:t>
            </a:r>
            <a:r>
              <a:rPr lang="en-US" dirty="0">
                <a:sym typeface="Wingdings" pitchFamily="2" charset="2"/>
              </a:rPr>
              <a:t>of ratios to be used in </a:t>
            </a:r>
            <a:r>
              <a:rPr lang="en-US" b="1" dirty="0">
                <a:sym typeface="Wingdings" pitchFamily="2" charset="2"/>
              </a:rPr>
              <a:t>any</a:t>
            </a:r>
            <a:r>
              <a:rPr lang="en-US" dirty="0">
                <a:sym typeface="Wingdings" pitchFamily="2" charset="2"/>
              </a:rPr>
              <a:t> FTC application.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1FA88-DB25-DB44-9ADA-5F158B941F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1507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1053</Words>
  <Application>Microsoft Macintosh PowerPoint</Application>
  <PresentationFormat>On-screen Show (4:3)</PresentationFormat>
  <Paragraphs>164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Arial</vt:lpstr>
      <vt:lpstr>Abril Fatface</vt:lpstr>
      <vt:lpstr>Century Gothic</vt:lpstr>
      <vt:lpstr>BrushVTI</vt:lpstr>
      <vt:lpstr>1_BrushVTI</vt:lpstr>
      <vt:lpstr>Motors and Servos</vt:lpstr>
      <vt:lpstr>Motors</vt:lpstr>
      <vt:lpstr>Types of Motors</vt:lpstr>
      <vt:lpstr>Types of Motors</vt:lpstr>
      <vt:lpstr>Types of Motors</vt:lpstr>
      <vt:lpstr>Types of Motors</vt:lpstr>
      <vt:lpstr>Motor Comparison Chart</vt:lpstr>
      <vt:lpstr>Motor Comparison Chart</vt:lpstr>
      <vt:lpstr>Selecting a Motor</vt:lpstr>
      <vt:lpstr>Motor Mounts </vt:lpstr>
      <vt:lpstr>Motor Mounts </vt:lpstr>
      <vt:lpstr>Servos</vt:lpstr>
      <vt:lpstr>Types of Servos</vt:lpstr>
      <vt:lpstr>Programming Servos</vt:lpstr>
      <vt:lpstr>Servo Blocks</vt:lpstr>
      <vt:lpstr>Servo Power Module (SPM)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for Rookie Teams</dc:title>
  <dc:creator>Srinivasan Seshan</dc:creator>
  <cp:lastModifiedBy>Srinivasan Seshan</cp:lastModifiedBy>
  <cp:revision>15</cp:revision>
  <dcterms:created xsi:type="dcterms:W3CDTF">2020-03-03T17:05:41Z</dcterms:created>
  <dcterms:modified xsi:type="dcterms:W3CDTF">2020-06-20T11:56:45Z</dcterms:modified>
</cp:coreProperties>
</file>